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6"/>
  </p:notesMasterIdLst>
  <p:sldIdLst>
    <p:sldId id="256" r:id="rId2"/>
    <p:sldId id="270" r:id="rId3"/>
    <p:sldId id="265" r:id="rId4"/>
    <p:sldId id="266" r:id="rId5"/>
    <p:sldId id="257" r:id="rId6"/>
    <p:sldId id="267" r:id="rId7"/>
    <p:sldId id="268" r:id="rId8"/>
    <p:sldId id="269" r:id="rId9"/>
    <p:sldId id="271" r:id="rId10"/>
    <p:sldId id="272" r:id="rId11"/>
    <p:sldId id="273" r:id="rId12"/>
    <p:sldId id="274" r:id="rId13"/>
    <p:sldId id="304" r:id="rId14"/>
    <p:sldId id="305" r:id="rId15"/>
    <p:sldId id="306" r:id="rId16"/>
    <p:sldId id="307" r:id="rId17"/>
    <p:sldId id="308" r:id="rId18"/>
    <p:sldId id="309" r:id="rId19"/>
    <p:sldId id="310" r:id="rId20"/>
    <p:sldId id="275"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9" r:id="rId40"/>
    <p:sldId id="300" r:id="rId41"/>
    <p:sldId id="301" r:id="rId42"/>
    <p:sldId id="302" r:id="rId43"/>
    <p:sldId id="303" r:id="rId44"/>
    <p:sldId id="311" r:id="rId45"/>
  </p:sldIdLst>
  <p:sldSz cx="9144000" cy="6858000" type="screen4x3"/>
  <p:notesSz cx="6858000" cy="9144000"/>
  <p:defaultTextStyle>
    <a:defPPr>
      <a:defRPr lang="en-US"/>
    </a:defPPr>
    <a:lvl1pPr algn="ctr"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ctr"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ctr"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ctr"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ctr"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7" d="100"/>
          <a:sy n="57" d="100"/>
        </p:scale>
        <p:origin x="-2194" y="-66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DF20FB-E4A1-49D5-8607-D0967EE631E7}"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FA5B173B-F4F7-4BBC-B110-FD6A331A132D}">
      <dgm:prSet phldrT="[Text]"/>
      <dgm:spPr>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b="1" dirty="0" smtClean="0">
              <a:latin typeface="Calibri" panose="020F0502020204030204" pitchFamily="34" charset="0"/>
              <a:cs typeface="Calibri" panose="020F0502020204030204" pitchFamily="34" charset="0"/>
            </a:rPr>
            <a:t>Draft DI Record</a:t>
          </a:r>
          <a:endParaRPr lang="en-US" b="1" dirty="0">
            <a:latin typeface="Calibri" panose="020F0502020204030204" pitchFamily="34" charset="0"/>
            <a:cs typeface="Calibri" panose="020F0502020204030204" pitchFamily="34" charset="0"/>
          </a:endParaRPr>
        </a:p>
      </dgm:t>
    </dgm:pt>
    <dgm:pt modelId="{EE4818CB-6F4E-40FE-ACA6-B426D16FEEEB}" type="parTrans" cxnId="{216C8198-9B6B-45D5-8541-ADCE6377B0AB}">
      <dgm:prSet/>
      <dgm:spPr/>
      <dgm:t>
        <a:bodyPr/>
        <a:lstStyle/>
        <a:p>
          <a:endParaRPr lang="en-US"/>
        </a:p>
      </dgm:t>
    </dgm:pt>
    <dgm:pt modelId="{41C53FDF-F110-4D2E-83EE-8BD3DD314B24}" type="sibTrans" cxnId="{216C8198-9B6B-45D5-8541-ADCE6377B0AB}">
      <dgm:prSet/>
      <dgm:spPr/>
      <dgm:t>
        <a:bodyPr/>
        <a:lstStyle/>
        <a:p>
          <a:endParaRPr lang="en-US"/>
        </a:p>
      </dgm:t>
    </dgm:pt>
    <dgm:pt modelId="{10210E81-07A2-4337-A3E9-82D504E44499}">
      <dgm:prSet phldrT="[Tex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dirty="0" smtClean="0">
              <a:solidFill>
                <a:schemeClr val="bg2">
                  <a:lumMod val="75000"/>
                </a:schemeClr>
              </a:solidFill>
              <a:latin typeface="Calibri" panose="020F0502020204030204" pitchFamily="34" charset="0"/>
              <a:cs typeface="Calibri" panose="020F0502020204030204" pitchFamily="34" charset="0"/>
            </a:rPr>
            <a:t>Business rules = N/A</a:t>
          </a:r>
          <a:endParaRPr lang="en-US" dirty="0">
            <a:solidFill>
              <a:schemeClr val="bg2">
                <a:lumMod val="75000"/>
              </a:schemeClr>
            </a:solidFill>
            <a:latin typeface="Calibri" panose="020F0502020204030204" pitchFamily="34" charset="0"/>
            <a:cs typeface="Calibri" panose="020F0502020204030204" pitchFamily="34" charset="0"/>
          </a:endParaRPr>
        </a:p>
      </dgm:t>
    </dgm:pt>
    <dgm:pt modelId="{957A7CFD-C23C-4050-BDF9-ECE9DA438F04}" type="parTrans" cxnId="{2C7B1725-CA40-444F-B245-5901B18C3562}">
      <dgm:prSet/>
      <dgm:spPr/>
      <dgm:t>
        <a:bodyPr/>
        <a:lstStyle/>
        <a:p>
          <a:endParaRPr lang="en-US"/>
        </a:p>
      </dgm:t>
    </dgm:pt>
    <dgm:pt modelId="{FECEB994-2299-4719-804A-192C744379A6}" type="sibTrans" cxnId="{2C7B1725-CA40-444F-B245-5901B18C3562}">
      <dgm:prSet/>
      <dgm:spPr/>
      <dgm:t>
        <a:bodyPr/>
        <a:lstStyle/>
        <a:p>
          <a:endParaRPr lang="en-US"/>
        </a:p>
      </dgm:t>
    </dgm:pt>
    <dgm:pt modelId="{F4ECD4A7-2C4F-4D4F-9417-AC321DA5A43E}">
      <dgm:prSet phldrT="[Text]"/>
      <dgm:spPr>
        <a:solidFill>
          <a:srgbClr val="F9910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b="1" dirty="0" smtClean="0">
              <a:latin typeface="Calibri" panose="020F0502020204030204" pitchFamily="34" charset="0"/>
              <a:cs typeface="Calibri" panose="020F0502020204030204" pitchFamily="34" charset="0"/>
            </a:rPr>
            <a:t>Unpublished DI Record</a:t>
          </a:r>
          <a:endParaRPr lang="en-US" b="1" dirty="0">
            <a:latin typeface="Calibri" panose="020F0502020204030204" pitchFamily="34" charset="0"/>
            <a:cs typeface="Calibri" panose="020F0502020204030204" pitchFamily="34" charset="0"/>
          </a:endParaRPr>
        </a:p>
      </dgm:t>
    </dgm:pt>
    <dgm:pt modelId="{3EBC4F88-AB01-485E-A474-67D92A12D898}" type="parTrans" cxnId="{C48D8E53-96C4-4168-80DD-47ACE070DEBE}">
      <dgm:prSet/>
      <dgm:spPr/>
      <dgm:t>
        <a:bodyPr/>
        <a:lstStyle/>
        <a:p>
          <a:endParaRPr lang="en-US"/>
        </a:p>
      </dgm:t>
    </dgm:pt>
    <dgm:pt modelId="{C30AAE73-9B4C-4E18-B56E-C60A491ED1C5}" type="sibTrans" cxnId="{C48D8E53-96C4-4168-80DD-47ACE070DEBE}">
      <dgm:prSet/>
      <dgm:spPr/>
      <dgm:t>
        <a:bodyPr/>
        <a:lstStyle/>
        <a:p>
          <a:endParaRPr lang="en-US"/>
        </a:p>
      </dgm:t>
    </dgm:pt>
    <dgm:pt modelId="{2BD73671-E87D-40F5-87AA-8A1EA78A3526}">
      <dgm:prSet phldrT="[Tex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dirty="0" smtClean="0">
              <a:solidFill>
                <a:schemeClr val="bg2">
                  <a:lumMod val="75000"/>
                </a:schemeClr>
              </a:solidFill>
              <a:latin typeface="Calibri" panose="020F0502020204030204" pitchFamily="34" charset="0"/>
              <a:cs typeface="Calibri" panose="020F0502020204030204" pitchFamily="34" charset="0"/>
            </a:rPr>
            <a:t>Business rules = pass</a:t>
          </a:r>
          <a:endParaRPr lang="en-US" dirty="0">
            <a:solidFill>
              <a:schemeClr val="bg2">
                <a:lumMod val="75000"/>
              </a:schemeClr>
            </a:solidFill>
            <a:latin typeface="Calibri" panose="020F0502020204030204" pitchFamily="34" charset="0"/>
            <a:cs typeface="Calibri" panose="020F0502020204030204" pitchFamily="34" charset="0"/>
          </a:endParaRPr>
        </a:p>
      </dgm:t>
    </dgm:pt>
    <dgm:pt modelId="{4BAAD3AA-AF66-40E5-8CAE-5176F108E2C8}" type="parTrans" cxnId="{CC3C1266-CC7B-4666-B896-6728E206B1BB}">
      <dgm:prSet/>
      <dgm:spPr/>
      <dgm:t>
        <a:bodyPr/>
        <a:lstStyle/>
        <a:p>
          <a:endParaRPr lang="en-US"/>
        </a:p>
      </dgm:t>
    </dgm:pt>
    <dgm:pt modelId="{4A517208-9EB8-4DE3-9535-2D2EED6B0BA9}" type="sibTrans" cxnId="{CC3C1266-CC7B-4666-B896-6728E206B1BB}">
      <dgm:prSet/>
      <dgm:spPr/>
      <dgm:t>
        <a:bodyPr/>
        <a:lstStyle/>
        <a:p>
          <a:endParaRPr lang="en-US"/>
        </a:p>
      </dgm:t>
    </dgm:pt>
    <dgm:pt modelId="{5AE9A8CC-968D-4BC1-BA1F-D068F540741C}">
      <dgm:prSet phldrT="[Text]"/>
      <dgm:spPr>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b="1" dirty="0" smtClean="0">
              <a:latin typeface="Calibri" panose="020F0502020204030204" pitchFamily="34" charset="0"/>
              <a:cs typeface="Calibri" panose="020F0502020204030204" pitchFamily="34" charset="0"/>
            </a:rPr>
            <a:t>Published DI Record</a:t>
          </a:r>
          <a:endParaRPr lang="en-US" b="1" dirty="0">
            <a:latin typeface="Calibri" panose="020F0502020204030204" pitchFamily="34" charset="0"/>
            <a:cs typeface="Calibri" panose="020F0502020204030204" pitchFamily="34" charset="0"/>
          </a:endParaRPr>
        </a:p>
      </dgm:t>
    </dgm:pt>
    <dgm:pt modelId="{E3BCDB24-9825-4714-869C-B6AD6129DF90}" type="parTrans" cxnId="{67532603-4241-4742-9475-29C4DE1D2D35}">
      <dgm:prSet/>
      <dgm:spPr/>
      <dgm:t>
        <a:bodyPr/>
        <a:lstStyle/>
        <a:p>
          <a:endParaRPr lang="en-US"/>
        </a:p>
      </dgm:t>
    </dgm:pt>
    <dgm:pt modelId="{45897221-2833-4B25-BB2C-A25AB7277AA0}" type="sibTrans" cxnId="{67532603-4241-4742-9475-29C4DE1D2D35}">
      <dgm:prSet/>
      <dgm:spPr/>
      <dgm:t>
        <a:bodyPr/>
        <a:lstStyle/>
        <a:p>
          <a:endParaRPr lang="en-US"/>
        </a:p>
      </dgm:t>
    </dgm:pt>
    <dgm:pt modelId="{2F72E21C-CD65-45B7-8158-770E2430743D}">
      <dgm:prSet phldrT="[Tex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dirty="0" smtClean="0">
              <a:solidFill>
                <a:schemeClr val="bg2">
                  <a:lumMod val="75000"/>
                </a:schemeClr>
              </a:solidFill>
              <a:latin typeface="Calibri" panose="020F0502020204030204" pitchFamily="34" charset="0"/>
              <a:cs typeface="Calibri" panose="020F0502020204030204" pitchFamily="34" charset="0"/>
            </a:rPr>
            <a:t>Business rules = pass</a:t>
          </a:r>
          <a:endParaRPr lang="en-US" dirty="0">
            <a:solidFill>
              <a:schemeClr val="bg2">
                <a:lumMod val="75000"/>
              </a:schemeClr>
            </a:solidFill>
            <a:latin typeface="Calibri" panose="020F0502020204030204" pitchFamily="34" charset="0"/>
            <a:cs typeface="Calibri" panose="020F0502020204030204" pitchFamily="34" charset="0"/>
          </a:endParaRPr>
        </a:p>
      </dgm:t>
    </dgm:pt>
    <dgm:pt modelId="{63160E8B-B2B4-4EA8-9202-23F44F756D8F}" type="parTrans" cxnId="{43D79C6E-6192-4D5D-BE73-EFEEC57503E0}">
      <dgm:prSet/>
      <dgm:spPr/>
      <dgm:t>
        <a:bodyPr/>
        <a:lstStyle/>
        <a:p>
          <a:endParaRPr lang="en-US"/>
        </a:p>
      </dgm:t>
    </dgm:pt>
    <dgm:pt modelId="{64DFA8F4-738D-4F79-A185-EC008C9103BE}" type="sibTrans" cxnId="{43D79C6E-6192-4D5D-BE73-EFEEC57503E0}">
      <dgm:prSet/>
      <dgm:spPr/>
      <dgm:t>
        <a:bodyPr/>
        <a:lstStyle/>
        <a:p>
          <a:endParaRPr lang="en-US"/>
        </a:p>
      </dgm:t>
    </dgm:pt>
    <dgm:pt modelId="{EF1BC2BF-D8C4-409A-9BF0-AF965599555B}">
      <dgm:prSet phldrT="[Tex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endParaRPr lang="en-US" dirty="0"/>
        </a:p>
      </dgm:t>
    </dgm:pt>
    <dgm:pt modelId="{77FABC2F-EC0E-4568-A517-926232D4F6E5}" type="parTrans" cxnId="{946BF48F-E503-4B63-B456-A70C01CD3B63}">
      <dgm:prSet/>
      <dgm:spPr/>
      <dgm:t>
        <a:bodyPr/>
        <a:lstStyle/>
        <a:p>
          <a:endParaRPr lang="en-US"/>
        </a:p>
      </dgm:t>
    </dgm:pt>
    <dgm:pt modelId="{AD936724-E389-4F09-B510-5CCEC89C19A5}" type="sibTrans" cxnId="{946BF48F-E503-4B63-B456-A70C01CD3B63}">
      <dgm:prSet/>
      <dgm:spPr/>
      <dgm:t>
        <a:bodyPr/>
        <a:lstStyle/>
        <a:p>
          <a:endParaRPr lang="en-US"/>
        </a:p>
      </dgm:t>
    </dgm:pt>
    <dgm:pt modelId="{876279A7-60B1-4A7C-AA0A-5C2FD2E40D4C}">
      <dgm:prSet phldrT="[Tex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dirty="0" smtClean="0">
              <a:solidFill>
                <a:schemeClr val="bg2">
                  <a:lumMod val="75000"/>
                </a:schemeClr>
              </a:solidFill>
              <a:latin typeface="Calibri" panose="020F0502020204030204" pitchFamily="34" charset="0"/>
              <a:cs typeface="Calibri" panose="020F0502020204030204" pitchFamily="34" charset="0"/>
            </a:rPr>
            <a:t>Publish Date = N/A</a:t>
          </a:r>
          <a:endParaRPr lang="en-US" dirty="0">
            <a:solidFill>
              <a:schemeClr val="bg2">
                <a:lumMod val="75000"/>
              </a:schemeClr>
            </a:solidFill>
            <a:latin typeface="Calibri" panose="020F0502020204030204" pitchFamily="34" charset="0"/>
            <a:cs typeface="Calibri" panose="020F0502020204030204" pitchFamily="34" charset="0"/>
          </a:endParaRPr>
        </a:p>
      </dgm:t>
    </dgm:pt>
    <dgm:pt modelId="{D31FD61B-3179-4B36-BE8D-197BE563FCAC}" type="parTrans" cxnId="{9154F422-DBF3-4383-AC1D-D673387B48A1}">
      <dgm:prSet/>
      <dgm:spPr/>
      <dgm:t>
        <a:bodyPr/>
        <a:lstStyle/>
        <a:p>
          <a:endParaRPr lang="en-US"/>
        </a:p>
      </dgm:t>
    </dgm:pt>
    <dgm:pt modelId="{D3345080-A2FA-4312-86ED-930587F158F9}" type="sibTrans" cxnId="{9154F422-DBF3-4383-AC1D-D673387B48A1}">
      <dgm:prSet/>
      <dgm:spPr/>
      <dgm:t>
        <a:bodyPr/>
        <a:lstStyle/>
        <a:p>
          <a:endParaRPr lang="en-US"/>
        </a:p>
      </dgm:t>
    </dgm:pt>
    <dgm:pt modelId="{D3970366-A417-4C97-A07A-BDC3AA7C92BF}">
      <dgm:prSet phldrT="[Tex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dirty="0" smtClean="0">
              <a:solidFill>
                <a:schemeClr val="bg2">
                  <a:lumMod val="75000"/>
                </a:schemeClr>
              </a:solidFill>
              <a:latin typeface="Calibri" panose="020F0502020204030204" pitchFamily="34" charset="0"/>
              <a:cs typeface="Calibri" panose="020F0502020204030204" pitchFamily="34" charset="0"/>
            </a:rPr>
            <a:t>Public Search = NO</a:t>
          </a:r>
          <a:endParaRPr lang="en-US" dirty="0">
            <a:solidFill>
              <a:schemeClr val="bg2">
                <a:lumMod val="75000"/>
              </a:schemeClr>
            </a:solidFill>
            <a:latin typeface="Calibri" panose="020F0502020204030204" pitchFamily="34" charset="0"/>
            <a:cs typeface="Calibri" panose="020F0502020204030204" pitchFamily="34" charset="0"/>
          </a:endParaRPr>
        </a:p>
      </dgm:t>
    </dgm:pt>
    <dgm:pt modelId="{158262C3-55F3-4DAF-AB49-5A5EFBD6053A}" type="parTrans" cxnId="{F4692697-38D0-47B5-9582-EF0201D1B0CA}">
      <dgm:prSet/>
      <dgm:spPr/>
      <dgm:t>
        <a:bodyPr/>
        <a:lstStyle/>
        <a:p>
          <a:endParaRPr lang="en-US"/>
        </a:p>
      </dgm:t>
    </dgm:pt>
    <dgm:pt modelId="{9312B3C9-A887-499E-B029-AC77A455E7E3}" type="sibTrans" cxnId="{F4692697-38D0-47B5-9582-EF0201D1B0CA}">
      <dgm:prSet/>
      <dgm:spPr/>
      <dgm:t>
        <a:bodyPr/>
        <a:lstStyle/>
        <a:p>
          <a:endParaRPr lang="en-US"/>
        </a:p>
      </dgm:t>
    </dgm:pt>
    <dgm:pt modelId="{B3AEA750-0F86-4BBB-B1B0-1299F79D428D}">
      <dgm:prSet phldrT="[Tex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dirty="0" smtClean="0">
              <a:solidFill>
                <a:schemeClr val="bg2">
                  <a:lumMod val="75000"/>
                </a:schemeClr>
              </a:solidFill>
              <a:latin typeface="Calibri" panose="020F0502020204030204" pitchFamily="34" charset="0"/>
              <a:cs typeface="Calibri" panose="020F0502020204030204" pitchFamily="34" charset="0"/>
            </a:rPr>
            <a:t>Public Search = NO</a:t>
          </a:r>
          <a:endParaRPr lang="en-US" dirty="0">
            <a:solidFill>
              <a:schemeClr val="bg2">
                <a:lumMod val="75000"/>
              </a:schemeClr>
            </a:solidFill>
            <a:latin typeface="Calibri" panose="020F0502020204030204" pitchFamily="34" charset="0"/>
            <a:cs typeface="Calibri" panose="020F0502020204030204" pitchFamily="34" charset="0"/>
          </a:endParaRPr>
        </a:p>
      </dgm:t>
    </dgm:pt>
    <dgm:pt modelId="{807368D6-F3A9-4114-9E50-FDA3EC1E7EEB}" type="parTrans" cxnId="{D7A4C5E5-D0DF-41D3-B8A2-AA4E3DDC2836}">
      <dgm:prSet/>
      <dgm:spPr/>
      <dgm:t>
        <a:bodyPr/>
        <a:lstStyle/>
        <a:p>
          <a:endParaRPr lang="en-US"/>
        </a:p>
      </dgm:t>
    </dgm:pt>
    <dgm:pt modelId="{529C2334-BDDF-4EED-A86D-A5B20EAC7E28}" type="sibTrans" cxnId="{D7A4C5E5-D0DF-41D3-B8A2-AA4E3DDC2836}">
      <dgm:prSet/>
      <dgm:spPr/>
      <dgm:t>
        <a:bodyPr/>
        <a:lstStyle/>
        <a:p>
          <a:endParaRPr lang="en-US"/>
        </a:p>
      </dgm:t>
    </dgm:pt>
    <dgm:pt modelId="{2F739BC4-5B16-43FB-8E3C-D026EA157565}">
      <dgm:prSet phldrT="[Tex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dirty="0" smtClean="0">
              <a:solidFill>
                <a:schemeClr val="bg2">
                  <a:lumMod val="75000"/>
                </a:schemeClr>
              </a:solidFill>
              <a:latin typeface="Calibri" panose="020F0502020204030204" pitchFamily="34" charset="0"/>
              <a:cs typeface="Calibri" panose="020F0502020204030204" pitchFamily="34" charset="0"/>
            </a:rPr>
            <a:t>Public Search = YES</a:t>
          </a:r>
          <a:endParaRPr lang="en-US" dirty="0">
            <a:solidFill>
              <a:schemeClr val="bg2">
                <a:lumMod val="75000"/>
              </a:schemeClr>
            </a:solidFill>
            <a:latin typeface="Calibri" panose="020F0502020204030204" pitchFamily="34" charset="0"/>
            <a:cs typeface="Calibri" panose="020F0502020204030204" pitchFamily="34" charset="0"/>
          </a:endParaRPr>
        </a:p>
      </dgm:t>
    </dgm:pt>
    <dgm:pt modelId="{C4AA7C90-13E8-479D-BE6D-417F2F13FE12}" type="parTrans" cxnId="{9752D094-EC36-4623-B34D-E52CF7BC272D}">
      <dgm:prSet/>
      <dgm:spPr/>
      <dgm:t>
        <a:bodyPr/>
        <a:lstStyle/>
        <a:p>
          <a:endParaRPr lang="en-US"/>
        </a:p>
      </dgm:t>
    </dgm:pt>
    <dgm:pt modelId="{919679A1-D64D-43D9-A8E2-2AF33F2F603F}" type="sibTrans" cxnId="{9752D094-EC36-4623-B34D-E52CF7BC272D}">
      <dgm:prSet/>
      <dgm:spPr/>
      <dgm:t>
        <a:bodyPr/>
        <a:lstStyle/>
        <a:p>
          <a:endParaRPr lang="en-US"/>
        </a:p>
      </dgm:t>
    </dgm:pt>
    <dgm:pt modelId="{06C5437E-4CDF-4A56-8E29-EBE849B96ED2}">
      <dgm:prSet phldrT="[Tex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dirty="0" smtClean="0">
              <a:solidFill>
                <a:schemeClr val="bg2">
                  <a:lumMod val="75000"/>
                </a:schemeClr>
              </a:solidFill>
              <a:latin typeface="Calibri" panose="020F0502020204030204" pitchFamily="34" charset="0"/>
              <a:cs typeface="Calibri" panose="020F0502020204030204" pitchFamily="34" charset="0"/>
            </a:rPr>
            <a:t>Not available via HL7 SPL Submission Option</a:t>
          </a:r>
          <a:endParaRPr lang="en-US" dirty="0">
            <a:solidFill>
              <a:schemeClr val="bg2">
                <a:lumMod val="75000"/>
              </a:schemeClr>
            </a:solidFill>
            <a:latin typeface="Calibri" panose="020F0502020204030204" pitchFamily="34" charset="0"/>
            <a:cs typeface="Calibri" panose="020F0502020204030204" pitchFamily="34" charset="0"/>
          </a:endParaRPr>
        </a:p>
      </dgm:t>
    </dgm:pt>
    <dgm:pt modelId="{584BB2F4-CB1F-4E3B-B509-B7792F5CB377}" type="parTrans" cxnId="{594E4E55-CDDC-44AE-9B77-CA8DC2584B90}">
      <dgm:prSet/>
      <dgm:spPr/>
      <dgm:t>
        <a:bodyPr/>
        <a:lstStyle/>
        <a:p>
          <a:endParaRPr lang="en-US"/>
        </a:p>
      </dgm:t>
    </dgm:pt>
    <dgm:pt modelId="{FF2B29E5-8A5E-49AC-920F-15F9FCEA5B68}" type="sibTrans" cxnId="{594E4E55-CDDC-44AE-9B77-CA8DC2584B90}">
      <dgm:prSet/>
      <dgm:spPr/>
      <dgm:t>
        <a:bodyPr/>
        <a:lstStyle/>
        <a:p>
          <a:endParaRPr lang="en-US"/>
        </a:p>
      </dgm:t>
    </dgm:pt>
    <dgm:pt modelId="{F8A81788-1A31-486A-BF4B-24BDAB776DF0}">
      <dgm:prSet phldrT="[Tex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dirty="0" smtClean="0">
              <a:solidFill>
                <a:schemeClr val="bg2">
                  <a:lumMod val="75000"/>
                </a:schemeClr>
              </a:solidFill>
              <a:latin typeface="Calibri" panose="020F0502020204030204" pitchFamily="34" charset="0"/>
              <a:cs typeface="Calibri" panose="020F0502020204030204" pitchFamily="34" charset="0"/>
            </a:rPr>
            <a:t>Editing = unlimited</a:t>
          </a:r>
          <a:endParaRPr lang="en-US" dirty="0">
            <a:solidFill>
              <a:schemeClr val="bg2">
                <a:lumMod val="75000"/>
              </a:schemeClr>
            </a:solidFill>
            <a:latin typeface="Calibri" panose="020F0502020204030204" pitchFamily="34" charset="0"/>
            <a:cs typeface="Calibri" panose="020F0502020204030204" pitchFamily="34" charset="0"/>
          </a:endParaRPr>
        </a:p>
      </dgm:t>
    </dgm:pt>
    <dgm:pt modelId="{47E35BA4-D775-43A4-9CBA-4EA20FC08F22}" type="parTrans" cxnId="{5990ABAD-EBD5-4D32-A0C7-F45B49771BA5}">
      <dgm:prSet/>
      <dgm:spPr/>
      <dgm:t>
        <a:bodyPr/>
        <a:lstStyle/>
        <a:p>
          <a:endParaRPr lang="en-US"/>
        </a:p>
      </dgm:t>
    </dgm:pt>
    <dgm:pt modelId="{B4793997-72BE-4937-A763-CB8E73E32145}" type="sibTrans" cxnId="{5990ABAD-EBD5-4D32-A0C7-F45B49771BA5}">
      <dgm:prSet/>
      <dgm:spPr/>
      <dgm:t>
        <a:bodyPr/>
        <a:lstStyle/>
        <a:p>
          <a:endParaRPr lang="en-US"/>
        </a:p>
      </dgm:t>
    </dgm:pt>
    <dgm:pt modelId="{DD4EA283-234A-4D8F-A65E-15CD3ECA7712}">
      <dgm:prSet phldrT="[Tex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dirty="0" smtClean="0">
              <a:solidFill>
                <a:schemeClr val="bg2">
                  <a:lumMod val="75000"/>
                </a:schemeClr>
              </a:solidFill>
              <a:latin typeface="Calibri" panose="020F0502020204030204" pitchFamily="34" charset="0"/>
              <a:cs typeface="Calibri" panose="020F0502020204030204" pitchFamily="34" charset="0"/>
            </a:rPr>
            <a:t>Editing = limited</a:t>
          </a:r>
          <a:endParaRPr lang="en-US" dirty="0">
            <a:solidFill>
              <a:schemeClr val="bg2">
                <a:lumMod val="75000"/>
              </a:schemeClr>
            </a:solidFill>
            <a:latin typeface="Calibri" panose="020F0502020204030204" pitchFamily="34" charset="0"/>
            <a:cs typeface="Calibri" panose="020F0502020204030204" pitchFamily="34" charset="0"/>
          </a:endParaRPr>
        </a:p>
      </dgm:t>
    </dgm:pt>
    <dgm:pt modelId="{625BEE45-78AE-41FA-9EBC-95B23E7ECCEB}" type="parTrans" cxnId="{7F0F82E0-75AB-425F-BE60-B12B1A2D0DB9}">
      <dgm:prSet/>
      <dgm:spPr/>
      <dgm:t>
        <a:bodyPr/>
        <a:lstStyle/>
        <a:p>
          <a:endParaRPr lang="en-US"/>
        </a:p>
      </dgm:t>
    </dgm:pt>
    <dgm:pt modelId="{0F7D6719-BC37-4270-8C4F-1A7B05D33FFF}" type="sibTrans" cxnId="{7F0F82E0-75AB-425F-BE60-B12B1A2D0DB9}">
      <dgm:prSet/>
      <dgm:spPr/>
      <dgm:t>
        <a:bodyPr/>
        <a:lstStyle/>
        <a:p>
          <a:endParaRPr lang="en-US"/>
        </a:p>
      </dgm:t>
    </dgm:pt>
    <dgm:pt modelId="{83534D8E-63AE-4315-A391-D4D602DF0155}">
      <dgm:prSet phldrT="[Tex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dirty="0" smtClean="0">
              <a:solidFill>
                <a:schemeClr val="bg2">
                  <a:lumMod val="75000"/>
                </a:schemeClr>
              </a:solidFill>
              <a:latin typeface="Calibri" panose="020F0502020204030204" pitchFamily="34" charset="0"/>
              <a:cs typeface="Calibri" panose="020F0502020204030204" pitchFamily="34" charset="0"/>
            </a:rPr>
            <a:t>Editing = unlimited</a:t>
          </a:r>
          <a:endParaRPr lang="en-US" dirty="0">
            <a:solidFill>
              <a:schemeClr val="bg2">
                <a:lumMod val="75000"/>
              </a:schemeClr>
            </a:solidFill>
            <a:latin typeface="Calibri" panose="020F0502020204030204" pitchFamily="34" charset="0"/>
            <a:cs typeface="Calibri" panose="020F0502020204030204" pitchFamily="34" charset="0"/>
          </a:endParaRPr>
        </a:p>
      </dgm:t>
    </dgm:pt>
    <dgm:pt modelId="{77589FD6-4C13-4415-93F9-EEA91B0127C8}" type="parTrans" cxnId="{6DD49C0C-5F75-4F29-B779-F313B626AA1C}">
      <dgm:prSet/>
      <dgm:spPr/>
      <dgm:t>
        <a:bodyPr/>
        <a:lstStyle/>
        <a:p>
          <a:endParaRPr lang="en-US"/>
        </a:p>
      </dgm:t>
    </dgm:pt>
    <dgm:pt modelId="{2C86D405-987F-4998-9851-DF70A98D5CC4}" type="sibTrans" cxnId="{6DD49C0C-5F75-4F29-B779-F313B626AA1C}">
      <dgm:prSet/>
      <dgm:spPr/>
      <dgm:t>
        <a:bodyPr/>
        <a:lstStyle/>
        <a:p>
          <a:endParaRPr lang="en-US"/>
        </a:p>
      </dgm:t>
    </dgm:pt>
    <dgm:pt modelId="{666C7BF0-0942-49B5-A1BE-41C04FD2449F}">
      <dgm:prSet phldrT="[Tex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dirty="0" smtClean="0">
              <a:solidFill>
                <a:schemeClr val="bg2">
                  <a:lumMod val="75000"/>
                </a:schemeClr>
              </a:solidFill>
              <a:latin typeface="Calibri" panose="020F0502020204030204" pitchFamily="34" charset="0"/>
              <a:cs typeface="Calibri" panose="020F0502020204030204" pitchFamily="34" charset="0"/>
            </a:rPr>
            <a:t>Publish Date &gt; today</a:t>
          </a:r>
          <a:endParaRPr lang="en-US" dirty="0">
            <a:solidFill>
              <a:schemeClr val="bg2">
                <a:lumMod val="75000"/>
              </a:schemeClr>
            </a:solidFill>
            <a:latin typeface="Calibri" panose="020F0502020204030204" pitchFamily="34" charset="0"/>
            <a:cs typeface="Calibri" panose="020F0502020204030204" pitchFamily="34" charset="0"/>
          </a:endParaRPr>
        </a:p>
      </dgm:t>
    </dgm:pt>
    <dgm:pt modelId="{662F460E-3443-439C-B354-20088ADCBD7B}" type="parTrans" cxnId="{ECDB883A-008D-4B7B-B2D6-605B5F09A464}">
      <dgm:prSet/>
      <dgm:spPr/>
      <dgm:t>
        <a:bodyPr/>
        <a:lstStyle/>
        <a:p>
          <a:endParaRPr lang="en-US"/>
        </a:p>
      </dgm:t>
    </dgm:pt>
    <dgm:pt modelId="{D3981F61-6DB0-4607-9BFE-D194758BDB01}" type="sibTrans" cxnId="{ECDB883A-008D-4B7B-B2D6-605B5F09A464}">
      <dgm:prSet/>
      <dgm:spPr/>
      <dgm:t>
        <a:bodyPr/>
        <a:lstStyle/>
        <a:p>
          <a:endParaRPr lang="en-US"/>
        </a:p>
      </dgm:t>
    </dgm:pt>
    <dgm:pt modelId="{84C0AB93-1487-4942-B43B-823FD208AA8E}">
      <dgm:prSet phldrT="[Tex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dirty="0" smtClean="0">
              <a:solidFill>
                <a:schemeClr val="bg2">
                  <a:lumMod val="75000"/>
                </a:schemeClr>
              </a:solidFill>
              <a:latin typeface="Calibri" panose="020F0502020204030204" pitchFamily="34" charset="0"/>
              <a:cs typeface="Calibri" panose="020F0502020204030204" pitchFamily="34" charset="0"/>
            </a:rPr>
            <a:t>Publish Date&lt;=today</a:t>
          </a:r>
          <a:endParaRPr lang="en-US" dirty="0">
            <a:solidFill>
              <a:schemeClr val="bg2">
                <a:lumMod val="75000"/>
              </a:schemeClr>
            </a:solidFill>
            <a:latin typeface="Calibri" panose="020F0502020204030204" pitchFamily="34" charset="0"/>
            <a:cs typeface="Calibri" panose="020F0502020204030204" pitchFamily="34" charset="0"/>
          </a:endParaRPr>
        </a:p>
      </dgm:t>
    </dgm:pt>
    <dgm:pt modelId="{2ECEE9F2-8F6C-4DA8-9F60-8563311690EA}" type="parTrans" cxnId="{591AF0D8-A632-4EF5-8786-5DD609666CB1}">
      <dgm:prSet/>
      <dgm:spPr/>
      <dgm:t>
        <a:bodyPr/>
        <a:lstStyle/>
        <a:p>
          <a:endParaRPr lang="en-US"/>
        </a:p>
      </dgm:t>
    </dgm:pt>
    <dgm:pt modelId="{57A4F58E-98BC-4BA8-BB6D-784932FF61A8}" type="sibTrans" cxnId="{591AF0D8-A632-4EF5-8786-5DD609666CB1}">
      <dgm:prSet/>
      <dgm:spPr/>
      <dgm:t>
        <a:bodyPr/>
        <a:lstStyle/>
        <a:p>
          <a:endParaRPr lang="en-US"/>
        </a:p>
      </dgm:t>
    </dgm:pt>
    <dgm:pt modelId="{28F35EFB-F3D7-4F76-8AA1-F24392624A77}" type="pres">
      <dgm:prSet presAssocID="{5FDF20FB-E4A1-49D5-8607-D0967EE631E7}" presName="Name0" presStyleCnt="0">
        <dgm:presLayoutVars>
          <dgm:dir/>
          <dgm:animLvl val="lvl"/>
          <dgm:resizeHandles val="exact"/>
        </dgm:presLayoutVars>
      </dgm:prSet>
      <dgm:spPr/>
      <dgm:t>
        <a:bodyPr/>
        <a:lstStyle/>
        <a:p>
          <a:endParaRPr lang="en-US"/>
        </a:p>
      </dgm:t>
    </dgm:pt>
    <dgm:pt modelId="{65EA8D85-7879-4919-8AFB-60A962643825}" type="pres">
      <dgm:prSet presAssocID="{FA5B173B-F4F7-4BBC-B110-FD6A331A132D}" presName="composite" presStyleCnt="0"/>
      <dgm:spPr/>
      <dgm:t>
        <a:bodyPr/>
        <a:lstStyle/>
        <a:p>
          <a:endParaRPr lang="en-US"/>
        </a:p>
      </dgm:t>
    </dgm:pt>
    <dgm:pt modelId="{D897EE17-44FE-4142-8A01-CFE52FD508C8}" type="pres">
      <dgm:prSet presAssocID="{FA5B173B-F4F7-4BBC-B110-FD6A331A132D}" presName="parTx" presStyleLbl="alignNode1" presStyleIdx="0" presStyleCnt="3">
        <dgm:presLayoutVars>
          <dgm:chMax val="0"/>
          <dgm:chPref val="0"/>
          <dgm:bulletEnabled val="1"/>
        </dgm:presLayoutVars>
      </dgm:prSet>
      <dgm:spPr/>
      <dgm:t>
        <a:bodyPr/>
        <a:lstStyle/>
        <a:p>
          <a:endParaRPr lang="en-US"/>
        </a:p>
      </dgm:t>
    </dgm:pt>
    <dgm:pt modelId="{F1BFB2EB-91FC-49B4-833D-11CA0D1FFA7E}" type="pres">
      <dgm:prSet presAssocID="{FA5B173B-F4F7-4BBC-B110-FD6A331A132D}" presName="desTx" presStyleLbl="alignAccFollowNode1" presStyleIdx="0" presStyleCnt="3">
        <dgm:presLayoutVars>
          <dgm:bulletEnabled val="1"/>
        </dgm:presLayoutVars>
      </dgm:prSet>
      <dgm:spPr/>
      <dgm:t>
        <a:bodyPr/>
        <a:lstStyle/>
        <a:p>
          <a:endParaRPr lang="en-US"/>
        </a:p>
      </dgm:t>
    </dgm:pt>
    <dgm:pt modelId="{AA9D8B5B-97C8-43C7-AAD0-357102065DBF}" type="pres">
      <dgm:prSet presAssocID="{41C53FDF-F110-4D2E-83EE-8BD3DD314B24}" presName="space" presStyleCnt="0"/>
      <dgm:spPr/>
      <dgm:t>
        <a:bodyPr/>
        <a:lstStyle/>
        <a:p>
          <a:endParaRPr lang="en-US"/>
        </a:p>
      </dgm:t>
    </dgm:pt>
    <dgm:pt modelId="{14598FC0-BCD6-49D9-B409-C3C873DA81F6}" type="pres">
      <dgm:prSet presAssocID="{F4ECD4A7-2C4F-4D4F-9417-AC321DA5A43E}" presName="composite" presStyleCnt="0"/>
      <dgm:spPr/>
      <dgm:t>
        <a:bodyPr/>
        <a:lstStyle/>
        <a:p>
          <a:endParaRPr lang="en-US"/>
        </a:p>
      </dgm:t>
    </dgm:pt>
    <dgm:pt modelId="{4EDCB538-F379-442A-AB00-3ED15E953AC0}" type="pres">
      <dgm:prSet presAssocID="{F4ECD4A7-2C4F-4D4F-9417-AC321DA5A43E}" presName="parTx" presStyleLbl="alignNode1" presStyleIdx="1" presStyleCnt="3" custLinFactNeighborX="-723" custLinFactNeighborY="3545">
        <dgm:presLayoutVars>
          <dgm:chMax val="0"/>
          <dgm:chPref val="0"/>
          <dgm:bulletEnabled val="1"/>
        </dgm:presLayoutVars>
      </dgm:prSet>
      <dgm:spPr/>
      <dgm:t>
        <a:bodyPr/>
        <a:lstStyle/>
        <a:p>
          <a:endParaRPr lang="en-US"/>
        </a:p>
      </dgm:t>
    </dgm:pt>
    <dgm:pt modelId="{6061819C-1829-46EB-B912-E51447ACDA5E}" type="pres">
      <dgm:prSet presAssocID="{F4ECD4A7-2C4F-4D4F-9417-AC321DA5A43E}" presName="desTx" presStyleLbl="alignAccFollowNode1" presStyleIdx="1" presStyleCnt="3" custLinFactNeighborX="-723" custLinFactNeighborY="72">
        <dgm:presLayoutVars>
          <dgm:bulletEnabled val="1"/>
        </dgm:presLayoutVars>
      </dgm:prSet>
      <dgm:spPr/>
      <dgm:t>
        <a:bodyPr/>
        <a:lstStyle/>
        <a:p>
          <a:endParaRPr lang="en-US"/>
        </a:p>
      </dgm:t>
    </dgm:pt>
    <dgm:pt modelId="{90125B56-4994-4EEF-BC04-97096B98FE75}" type="pres">
      <dgm:prSet presAssocID="{C30AAE73-9B4C-4E18-B56E-C60A491ED1C5}" presName="space" presStyleCnt="0"/>
      <dgm:spPr/>
      <dgm:t>
        <a:bodyPr/>
        <a:lstStyle/>
        <a:p>
          <a:endParaRPr lang="en-US"/>
        </a:p>
      </dgm:t>
    </dgm:pt>
    <dgm:pt modelId="{68DCFABE-9AE1-4493-A7B9-08AA0FC9C5A2}" type="pres">
      <dgm:prSet presAssocID="{5AE9A8CC-968D-4BC1-BA1F-D068F540741C}" presName="composite" presStyleCnt="0"/>
      <dgm:spPr/>
      <dgm:t>
        <a:bodyPr/>
        <a:lstStyle/>
        <a:p>
          <a:endParaRPr lang="en-US"/>
        </a:p>
      </dgm:t>
    </dgm:pt>
    <dgm:pt modelId="{D94AB4A1-525A-4163-B017-083D581E9ACD}" type="pres">
      <dgm:prSet presAssocID="{5AE9A8CC-968D-4BC1-BA1F-D068F540741C}" presName="parTx" presStyleLbl="alignNode1" presStyleIdx="2" presStyleCnt="3">
        <dgm:presLayoutVars>
          <dgm:chMax val="0"/>
          <dgm:chPref val="0"/>
          <dgm:bulletEnabled val="1"/>
        </dgm:presLayoutVars>
      </dgm:prSet>
      <dgm:spPr/>
      <dgm:t>
        <a:bodyPr/>
        <a:lstStyle/>
        <a:p>
          <a:endParaRPr lang="en-US"/>
        </a:p>
      </dgm:t>
    </dgm:pt>
    <dgm:pt modelId="{C9009DE0-1940-407F-A03D-C8EE0E055F49}" type="pres">
      <dgm:prSet presAssocID="{5AE9A8CC-968D-4BC1-BA1F-D068F540741C}" presName="desTx" presStyleLbl="alignAccFollowNode1" presStyleIdx="2" presStyleCnt="3">
        <dgm:presLayoutVars>
          <dgm:bulletEnabled val="1"/>
        </dgm:presLayoutVars>
      </dgm:prSet>
      <dgm:spPr/>
      <dgm:t>
        <a:bodyPr/>
        <a:lstStyle/>
        <a:p>
          <a:endParaRPr lang="en-US"/>
        </a:p>
      </dgm:t>
    </dgm:pt>
  </dgm:ptLst>
  <dgm:cxnLst>
    <dgm:cxn modelId="{5286DDB2-6588-4882-9ED8-C5CDEFBE25C7}" type="presOf" srcId="{F4ECD4A7-2C4F-4D4F-9417-AC321DA5A43E}" destId="{4EDCB538-F379-442A-AB00-3ED15E953AC0}" srcOrd="0" destOrd="0" presId="urn:microsoft.com/office/officeart/2005/8/layout/hList1"/>
    <dgm:cxn modelId="{046A36FC-7F9C-4DC2-80DC-20A5D8475AF5}" type="presOf" srcId="{2F72E21C-CD65-45B7-8158-770E2430743D}" destId="{C9009DE0-1940-407F-A03D-C8EE0E055F49}" srcOrd="0" destOrd="0" presId="urn:microsoft.com/office/officeart/2005/8/layout/hList1"/>
    <dgm:cxn modelId="{D7A4C5E5-D0DF-41D3-B8A2-AA4E3DDC2836}" srcId="{F4ECD4A7-2C4F-4D4F-9417-AC321DA5A43E}" destId="{B3AEA750-0F86-4BBB-B1B0-1299F79D428D}" srcOrd="3" destOrd="0" parTransId="{807368D6-F3A9-4114-9E50-FDA3EC1E7EEB}" sibTransId="{529C2334-BDDF-4EED-A86D-A5B20EAC7E28}"/>
    <dgm:cxn modelId="{83C07CD1-7A0B-430A-A067-4EC8B5D3F1B1}" type="presOf" srcId="{D3970366-A417-4C97-A07A-BDC3AA7C92BF}" destId="{F1BFB2EB-91FC-49B4-833D-11CA0D1FFA7E}" srcOrd="0" destOrd="3" presId="urn:microsoft.com/office/officeart/2005/8/layout/hList1"/>
    <dgm:cxn modelId="{F2EDC245-3D37-4E0E-9E85-340ADBB41940}" type="presOf" srcId="{666C7BF0-0942-49B5-A1BE-41C04FD2449F}" destId="{6061819C-1829-46EB-B912-E51447ACDA5E}" srcOrd="0" destOrd="1" presId="urn:microsoft.com/office/officeart/2005/8/layout/hList1"/>
    <dgm:cxn modelId="{167B01AC-9BBE-4E5E-BA4E-37E0151CBD2A}" type="presOf" srcId="{876279A7-60B1-4A7C-AA0A-5C2FD2E40D4C}" destId="{F1BFB2EB-91FC-49B4-833D-11CA0D1FFA7E}" srcOrd="0" destOrd="1" presId="urn:microsoft.com/office/officeart/2005/8/layout/hList1"/>
    <dgm:cxn modelId="{591AF0D8-A632-4EF5-8786-5DD609666CB1}" srcId="{5AE9A8CC-968D-4BC1-BA1F-D068F540741C}" destId="{84C0AB93-1487-4942-B43B-823FD208AA8E}" srcOrd="1" destOrd="0" parTransId="{2ECEE9F2-8F6C-4DA8-9F60-8563311690EA}" sibTransId="{57A4F58E-98BC-4BA8-BB6D-784932FF61A8}"/>
    <dgm:cxn modelId="{946BF48F-E503-4B63-B456-A70C01CD3B63}" srcId="{FA5B173B-F4F7-4BBC-B110-FD6A331A132D}" destId="{EF1BC2BF-D8C4-409A-9BF0-AF965599555B}" srcOrd="5" destOrd="0" parTransId="{77FABC2F-EC0E-4568-A517-926232D4F6E5}" sibTransId="{AD936724-E389-4F09-B510-5CCEC89C19A5}"/>
    <dgm:cxn modelId="{ECDB883A-008D-4B7B-B2D6-605B5F09A464}" srcId="{F4ECD4A7-2C4F-4D4F-9417-AC321DA5A43E}" destId="{666C7BF0-0942-49B5-A1BE-41C04FD2449F}" srcOrd="1" destOrd="0" parTransId="{662F460E-3443-439C-B354-20088ADCBD7B}" sibTransId="{D3981F61-6DB0-4607-9BFE-D194758BDB01}"/>
    <dgm:cxn modelId="{C48D8E53-96C4-4168-80DD-47ACE070DEBE}" srcId="{5FDF20FB-E4A1-49D5-8607-D0967EE631E7}" destId="{F4ECD4A7-2C4F-4D4F-9417-AC321DA5A43E}" srcOrd="1" destOrd="0" parTransId="{3EBC4F88-AB01-485E-A474-67D92A12D898}" sibTransId="{C30AAE73-9B4C-4E18-B56E-C60A491ED1C5}"/>
    <dgm:cxn modelId="{9154F422-DBF3-4383-AC1D-D673387B48A1}" srcId="{FA5B173B-F4F7-4BBC-B110-FD6A331A132D}" destId="{876279A7-60B1-4A7C-AA0A-5C2FD2E40D4C}" srcOrd="1" destOrd="0" parTransId="{D31FD61B-3179-4B36-BE8D-197BE563FCAC}" sibTransId="{D3345080-A2FA-4312-86ED-930587F158F9}"/>
    <dgm:cxn modelId="{7F0F82E0-75AB-425F-BE60-B12B1A2D0DB9}" srcId="{5AE9A8CC-968D-4BC1-BA1F-D068F540741C}" destId="{DD4EA283-234A-4D8F-A65E-15CD3ECA7712}" srcOrd="2" destOrd="0" parTransId="{625BEE45-78AE-41FA-9EBC-95B23E7ECCEB}" sibTransId="{0F7D6719-BC37-4270-8C4F-1A7B05D33FFF}"/>
    <dgm:cxn modelId="{D08F5C2E-7313-48CB-BA8F-4DFA3C32ACFC}" type="presOf" srcId="{F8A81788-1A31-486A-BF4B-24BDAB776DF0}" destId="{6061819C-1829-46EB-B912-E51447ACDA5E}" srcOrd="0" destOrd="2" presId="urn:microsoft.com/office/officeart/2005/8/layout/hList1"/>
    <dgm:cxn modelId="{12BC8C8B-66FA-47B0-B209-35F1B53F0387}" type="presOf" srcId="{2F739BC4-5B16-43FB-8E3C-D026EA157565}" destId="{C9009DE0-1940-407F-A03D-C8EE0E055F49}" srcOrd="0" destOrd="3" presId="urn:microsoft.com/office/officeart/2005/8/layout/hList1"/>
    <dgm:cxn modelId="{594E4E55-CDDC-44AE-9B77-CA8DC2584B90}" srcId="{FA5B173B-F4F7-4BBC-B110-FD6A331A132D}" destId="{06C5437E-4CDF-4A56-8E29-EBE849B96ED2}" srcOrd="4" destOrd="0" parTransId="{584BB2F4-CB1F-4E3B-B509-B7792F5CB377}" sibTransId="{FF2B29E5-8A5E-49AC-920F-15F9FCEA5B68}"/>
    <dgm:cxn modelId="{CC3C1266-CC7B-4666-B896-6728E206B1BB}" srcId="{F4ECD4A7-2C4F-4D4F-9417-AC321DA5A43E}" destId="{2BD73671-E87D-40F5-87AA-8A1EA78A3526}" srcOrd="0" destOrd="0" parTransId="{4BAAD3AA-AF66-40E5-8CAE-5176F108E2C8}" sibTransId="{4A517208-9EB8-4DE3-9535-2D2EED6B0BA9}"/>
    <dgm:cxn modelId="{2C7B1725-CA40-444F-B245-5901B18C3562}" srcId="{FA5B173B-F4F7-4BBC-B110-FD6A331A132D}" destId="{10210E81-07A2-4337-A3E9-82D504E44499}" srcOrd="0" destOrd="0" parTransId="{957A7CFD-C23C-4050-BDF9-ECE9DA438F04}" sibTransId="{FECEB994-2299-4719-804A-192C744379A6}"/>
    <dgm:cxn modelId="{95E7DD5A-2E30-4BAB-A6B0-56A19C89FAD8}" type="presOf" srcId="{84C0AB93-1487-4942-B43B-823FD208AA8E}" destId="{C9009DE0-1940-407F-A03D-C8EE0E055F49}" srcOrd="0" destOrd="1" presId="urn:microsoft.com/office/officeart/2005/8/layout/hList1"/>
    <dgm:cxn modelId="{6DD49C0C-5F75-4F29-B779-F313B626AA1C}" srcId="{FA5B173B-F4F7-4BBC-B110-FD6A331A132D}" destId="{83534D8E-63AE-4315-A391-D4D602DF0155}" srcOrd="2" destOrd="0" parTransId="{77589FD6-4C13-4415-93F9-EEA91B0127C8}" sibTransId="{2C86D405-987F-4998-9851-DF70A98D5CC4}"/>
    <dgm:cxn modelId="{67532603-4241-4742-9475-29C4DE1D2D35}" srcId="{5FDF20FB-E4A1-49D5-8607-D0967EE631E7}" destId="{5AE9A8CC-968D-4BC1-BA1F-D068F540741C}" srcOrd="2" destOrd="0" parTransId="{E3BCDB24-9825-4714-869C-B6AD6129DF90}" sibTransId="{45897221-2833-4B25-BB2C-A25AB7277AA0}"/>
    <dgm:cxn modelId="{216C8198-9B6B-45D5-8541-ADCE6377B0AB}" srcId="{5FDF20FB-E4A1-49D5-8607-D0967EE631E7}" destId="{FA5B173B-F4F7-4BBC-B110-FD6A331A132D}" srcOrd="0" destOrd="0" parTransId="{EE4818CB-6F4E-40FE-ACA6-B426D16FEEEB}" sibTransId="{41C53FDF-F110-4D2E-83EE-8BD3DD314B24}"/>
    <dgm:cxn modelId="{5990ABAD-EBD5-4D32-A0C7-F45B49771BA5}" srcId="{F4ECD4A7-2C4F-4D4F-9417-AC321DA5A43E}" destId="{F8A81788-1A31-486A-BF4B-24BDAB776DF0}" srcOrd="2" destOrd="0" parTransId="{47E35BA4-D775-43A4-9CBA-4EA20FC08F22}" sibTransId="{B4793997-72BE-4937-A763-CB8E73E32145}"/>
    <dgm:cxn modelId="{610E4246-51EF-4C4E-8077-0F0E33C24944}" type="presOf" srcId="{10210E81-07A2-4337-A3E9-82D504E44499}" destId="{F1BFB2EB-91FC-49B4-833D-11CA0D1FFA7E}" srcOrd="0" destOrd="0" presId="urn:microsoft.com/office/officeart/2005/8/layout/hList1"/>
    <dgm:cxn modelId="{16B0BA35-9B8C-4A9F-945D-82AFF9909136}" type="presOf" srcId="{2BD73671-E87D-40F5-87AA-8A1EA78A3526}" destId="{6061819C-1829-46EB-B912-E51447ACDA5E}" srcOrd="0" destOrd="0" presId="urn:microsoft.com/office/officeart/2005/8/layout/hList1"/>
    <dgm:cxn modelId="{E5C93E32-65E7-4143-AF6B-7C2AC41F43D8}" type="presOf" srcId="{5AE9A8CC-968D-4BC1-BA1F-D068F540741C}" destId="{D94AB4A1-525A-4163-B017-083D581E9ACD}" srcOrd="0" destOrd="0" presId="urn:microsoft.com/office/officeart/2005/8/layout/hList1"/>
    <dgm:cxn modelId="{74CDC3EA-F9E0-4A51-96C0-E2706DA19520}" type="presOf" srcId="{B3AEA750-0F86-4BBB-B1B0-1299F79D428D}" destId="{6061819C-1829-46EB-B912-E51447ACDA5E}" srcOrd="0" destOrd="3" presId="urn:microsoft.com/office/officeart/2005/8/layout/hList1"/>
    <dgm:cxn modelId="{F1140240-A580-4C03-8637-5D27BC18C0AC}" type="presOf" srcId="{5FDF20FB-E4A1-49D5-8607-D0967EE631E7}" destId="{28F35EFB-F3D7-4F76-8AA1-F24392624A77}" srcOrd="0" destOrd="0" presId="urn:microsoft.com/office/officeart/2005/8/layout/hList1"/>
    <dgm:cxn modelId="{B996A949-CB3B-4B2F-A6B2-52D7FACF4FE7}" type="presOf" srcId="{06C5437E-4CDF-4A56-8E29-EBE849B96ED2}" destId="{F1BFB2EB-91FC-49B4-833D-11CA0D1FFA7E}" srcOrd="0" destOrd="4" presId="urn:microsoft.com/office/officeart/2005/8/layout/hList1"/>
    <dgm:cxn modelId="{43D79C6E-6192-4D5D-BE73-EFEEC57503E0}" srcId="{5AE9A8CC-968D-4BC1-BA1F-D068F540741C}" destId="{2F72E21C-CD65-45B7-8158-770E2430743D}" srcOrd="0" destOrd="0" parTransId="{63160E8B-B2B4-4EA8-9202-23F44F756D8F}" sibTransId="{64DFA8F4-738D-4F79-A185-EC008C9103BE}"/>
    <dgm:cxn modelId="{9752D094-EC36-4623-B34D-E52CF7BC272D}" srcId="{5AE9A8CC-968D-4BC1-BA1F-D068F540741C}" destId="{2F739BC4-5B16-43FB-8E3C-D026EA157565}" srcOrd="3" destOrd="0" parTransId="{C4AA7C90-13E8-479D-BE6D-417F2F13FE12}" sibTransId="{919679A1-D64D-43D9-A8E2-2AF33F2F603F}"/>
    <dgm:cxn modelId="{F4692697-38D0-47B5-9582-EF0201D1B0CA}" srcId="{FA5B173B-F4F7-4BBC-B110-FD6A331A132D}" destId="{D3970366-A417-4C97-A07A-BDC3AA7C92BF}" srcOrd="3" destOrd="0" parTransId="{158262C3-55F3-4DAF-AB49-5A5EFBD6053A}" sibTransId="{9312B3C9-A887-499E-B029-AC77A455E7E3}"/>
    <dgm:cxn modelId="{05FDD66D-62B6-414C-AD61-9A86CD4E5CF4}" type="presOf" srcId="{83534D8E-63AE-4315-A391-D4D602DF0155}" destId="{F1BFB2EB-91FC-49B4-833D-11CA0D1FFA7E}" srcOrd="0" destOrd="2" presId="urn:microsoft.com/office/officeart/2005/8/layout/hList1"/>
    <dgm:cxn modelId="{C7080739-9CC3-4926-AD74-0954DBD6E211}" type="presOf" srcId="{EF1BC2BF-D8C4-409A-9BF0-AF965599555B}" destId="{F1BFB2EB-91FC-49B4-833D-11CA0D1FFA7E}" srcOrd="0" destOrd="5" presId="urn:microsoft.com/office/officeart/2005/8/layout/hList1"/>
    <dgm:cxn modelId="{1503835F-7F76-4148-8145-0C54C3944B28}" type="presOf" srcId="{DD4EA283-234A-4D8F-A65E-15CD3ECA7712}" destId="{C9009DE0-1940-407F-A03D-C8EE0E055F49}" srcOrd="0" destOrd="2" presId="urn:microsoft.com/office/officeart/2005/8/layout/hList1"/>
    <dgm:cxn modelId="{F9025C7D-A418-4E65-8566-947F5E4AC3EB}" type="presOf" srcId="{FA5B173B-F4F7-4BBC-B110-FD6A331A132D}" destId="{D897EE17-44FE-4142-8A01-CFE52FD508C8}" srcOrd="0" destOrd="0" presId="urn:microsoft.com/office/officeart/2005/8/layout/hList1"/>
    <dgm:cxn modelId="{DF42EDC5-30E4-453B-8D46-AD05A218EF70}" type="presParOf" srcId="{28F35EFB-F3D7-4F76-8AA1-F24392624A77}" destId="{65EA8D85-7879-4919-8AFB-60A962643825}" srcOrd="0" destOrd="0" presId="urn:microsoft.com/office/officeart/2005/8/layout/hList1"/>
    <dgm:cxn modelId="{07E3F8EB-2765-47DB-A6A0-82A635A88ACF}" type="presParOf" srcId="{65EA8D85-7879-4919-8AFB-60A962643825}" destId="{D897EE17-44FE-4142-8A01-CFE52FD508C8}" srcOrd="0" destOrd="0" presId="urn:microsoft.com/office/officeart/2005/8/layout/hList1"/>
    <dgm:cxn modelId="{7F3AB2BE-1950-419D-BCBD-9594F80A6A04}" type="presParOf" srcId="{65EA8D85-7879-4919-8AFB-60A962643825}" destId="{F1BFB2EB-91FC-49B4-833D-11CA0D1FFA7E}" srcOrd="1" destOrd="0" presId="urn:microsoft.com/office/officeart/2005/8/layout/hList1"/>
    <dgm:cxn modelId="{4B334E98-56FB-4974-AEF5-B02EDF9DC296}" type="presParOf" srcId="{28F35EFB-F3D7-4F76-8AA1-F24392624A77}" destId="{AA9D8B5B-97C8-43C7-AAD0-357102065DBF}" srcOrd="1" destOrd="0" presId="urn:microsoft.com/office/officeart/2005/8/layout/hList1"/>
    <dgm:cxn modelId="{55ED9DAA-0556-4194-A588-A51CE03472EE}" type="presParOf" srcId="{28F35EFB-F3D7-4F76-8AA1-F24392624A77}" destId="{14598FC0-BCD6-49D9-B409-C3C873DA81F6}" srcOrd="2" destOrd="0" presId="urn:microsoft.com/office/officeart/2005/8/layout/hList1"/>
    <dgm:cxn modelId="{F046BD4A-5CF2-48D0-BBAF-C5FE8A61690C}" type="presParOf" srcId="{14598FC0-BCD6-49D9-B409-C3C873DA81F6}" destId="{4EDCB538-F379-442A-AB00-3ED15E953AC0}" srcOrd="0" destOrd="0" presId="urn:microsoft.com/office/officeart/2005/8/layout/hList1"/>
    <dgm:cxn modelId="{E0AED93E-3350-4519-8729-7FCD66E2A6CB}" type="presParOf" srcId="{14598FC0-BCD6-49D9-B409-C3C873DA81F6}" destId="{6061819C-1829-46EB-B912-E51447ACDA5E}" srcOrd="1" destOrd="0" presId="urn:microsoft.com/office/officeart/2005/8/layout/hList1"/>
    <dgm:cxn modelId="{7331CC68-674A-4A46-B8A8-EF97D2855303}" type="presParOf" srcId="{28F35EFB-F3D7-4F76-8AA1-F24392624A77}" destId="{90125B56-4994-4EEF-BC04-97096B98FE75}" srcOrd="3" destOrd="0" presId="urn:microsoft.com/office/officeart/2005/8/layout/hList1"/>
    <dgm:cxn modelId="{3A9786CB-B906-4495-B571-00C5670D43C5}" type="presParOf" srcId="{28F35EFB-F3D7-4F76-8AA1-F24392624A77}" destId="{68DCFABE-9AE1-4493-A7B9-08AA0FC9C5A2}" srcOrd="4" destOrd="0" presId="urn:microsoft.com/office/officeart/2005/8/layout/hList1"/>
    <dgm:cxn modelId="{52586DFC-EAD1-4EDB-B78A-8C2C8BD4FD1D}" type="presParOf" srcId="{68DCFABE-9AE1-4493-A7B9-08AA0FC9C5A2}" destId="{D94AB4A1-525A-4163-B017-083D581E9ACD}" srcOrd="0" destOrd="0" presId="urn:microsoft.com/office/officeart/2005/8/layout/hList1"/>
    <dgm:cxn modelId="{34A4F8BD-0FA7-428F-B5FF-8AEE91FE3A53}" type="presParOf" srcId="{68DCFABE-9AE1-4493-A7B9-08AA0FC9C5A2}" destId="{C9009DE0-1940-407F-A03D-C8EE0E055F49}"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5A5B961A-1979-4BBC-BED4-F0DE307D3076}"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en-US"/>
        </a:p>
      </dgm:t>
    </dgm:pt>
    <dgm:pt modelId="{0D9FDED8-A7D3-42F6-AAAA-F5EDFE638819}">
      <dgm:prSet phldrT="[Text]"/>
      <dgm:spPr>
        <a:solidFill>
          <a:srgbClr val="FF0000"/>
        </a:solidFill>
        <a:ln>
          <a:solidFill>
            <a:srgbClr val="FF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sp3d/>
        </a:bodyPr>
        <a:lstStyle/>
        <a:p>
          <a:pPr algn="ctr"/>
          <a:r>
            <a:rPr lang="en-US" b="1" dirty="0" smtClean="0">
              <a:latin typeface="Calibri" panose="020F0502020204030204" pitchFamily="34" charset="0"/>
              <a:cs typeface="Calibri" panose="020F0502020204030204" pitchFamily="34" charset="0"/>
            </a:rPr>
            <a:t>Draft DI Record</a:t>
          </a:r>
          <a:endParaRPr lang="en-US" b="1" dirty="0">
            <a:latin typeface="Calibri" panose="020F0502020204030204" pitchFamily="34" charset="0"/>
            <a:cs typeface="Calibri" panose="020F0502020204030204" pitchFamily="34" charset="0"/>
          </a:endParaRPr>
        </a:p>
      </dgm:t>
    </dgm:pt>
    <dgm:pt modelId="{8B0C5773-0F6C-487C-AC8F-4099C5A1A92F}" type="parTrans" cxnId="{5C3AF7FE-3B8B-424E-8782-6C21C131141F}">
      <dgm:prSet/>
      <dgm:spPr/>
      <dgm:t>
        <a:bodyPr/>
        <a:lstStyle/>
        <a:p>
          <a:pPr algn="ctr"/>
          <a:endParaRPr lang="en-US"/>
        </a:p>
      </dgm:t>
    </dgm:pt>
    <dgm:pt modelId="{497E8C46-052D-46A0-B9ED-C688200C4800}" type="sibTrans" cxnId="{5C3AF7FE-3B8B-424E-8782-6C21C131141F}">
      <dgm:prSet/>
      <dgm:spPr>
        <a:solidFill>
          <a:schemeClr val="accent2">
            <a:lumMod val="75000"/>
          </a:schemeClr>
        </a:solidFill>
      </dgm:spPr>
      <dgm:t>
        <a:bodyPr/>
        <a:lstStyle/>
        <a:p>
          <a:pPr algn="ctr"/>
          <a:endParaRPr lang="en-US" dirty="0"/>
        </a:p>
      </dgm:t>
    </dgm:pt>
    <dgm:pt modelId="{456B6CDD-8560-47C2-9943-9D55CD785DA1}">
      <dgm:prSet phldrT="[Text]"/>
      <dgm:spPr>
        <a:solidFill>
          <a:srgbClr val="F67600"/>
        </a:solidFill>
        <a:ln>
          <a:solidFill>
            <a:srgbClr val="F676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ctr"/>
          <a:r>
            <a:rPr lang="en-US" b="1" dirty="0" smtClean="0">
              <a:latin typeface="Calibri" panose="020F0502020204030204" pitchFamily="34" charset="0"/>
              <a:cs typeface="Calibri" panose="020F0502020204030204" pitchFamily="34" charset="0"/>
            </a:rPr>
            <a:t>Unpublished DI Record</a:t>
          </a:r>
          <a:endParaRPr lang="en-US" b="1" dirty="0">
            <a:latin typeface="Calibri" panose="020F0502020204030204" pitchFamily="34" charset="0"/>
            <a:cs typeface="Calibri" panose="020F0502020204030204" pitchFamily="34" charset="0"/>
          </a:endParaRPr>
        </a:p>
      </dgm:t>
    </dgm:pt>
    <dgm:pt modelId="{1B7CEE43-44CB-4EEC-8CA3-7235FE97DE69}" type="parTrans" cxnId="{0A83DD2B-C1D0-4EA5-9436-5ED10BDDE663}">
      <dgm:prSet/>
      <dgm:spPr/>
      <dgm:t>
        <a:bodyPr/>
        <a:lstStyle/>
        <a:p>
          <a:pPr algn="ctr"/>
          <a:endParaRPr lang="en-US"/>
        </a:p>
      </dgm:t>
    </dgm:pt>
    <dgm:pt modelId="{1CF8E567-61BE-47F0-A97D-1D08FE326C26}" type="sibTrans" cxnId="{0A83DD2B-C1D0-4EA5-9436-5ED10BDDE663}">
      <dgm:prSet/>
      <dgm:spPr>
        <a:solidFill>
          <a:schemeClr val="accent2">
            <a:lumMod val="75000"/>
          </a:schemeClr>
        </a:solidFill>
      </dgm:spPr>
      <dgm:t>
        <a:bodyPr/>
        <a:lstStyle/>
        <a:p>
          <a:pPr algn="ctr"/>
          <a:endParaRPr lang="en-US" dirty="0"/>
        </a:p>
      </dgm:t>
    </dgm:pt>
    <dgm:pt modelId="{E4B150A0-2CC4-424B-BDF9-BBC0EABCCCEB}">
      <dgm:prSet phldrT="[Text]"/>
      <dgm:spPr>
        <a:solidFill>
          <a:srgbClr val="92D050"/>
        </a:solidFill>
        <a:ln>
          <a:solidFill>
            <a:srgbClr val="92D05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ctr"/>
          <a:r>
            <a:rPr lang="en-US" b="1" dirty="0" smtClean="0">
              <a:latin typeface="Calibri" panose="020F0502020204030204" pitchFamily="34" charset="0"/>
              <a:cs typeface="Calibri" panose="020F0502020204030204" pitchFamily="34" charset="0"/>
            </a:rPr>
            <a:t>Published DI Record</a:t>
          </a:r>
          <a:endParaRPr lang="en-US" b="1" dirty="0">
            <a:latin typeface="Calibri" panose="020F0502020204030204" pitchFamily="34" charset="0"/>
            <a:cs typeface="Calibri" panose="020F0502020204030204" pitchFamily="34" charset="0"/>
          </a:endParaRPr>
        </a:p>
      </dgm:t>
    </dgm:pt>
    <dgm:pt modelId="{CFBF828D-454C-4511-8E8A-35B274C047D0}" type="parTrans" cxnId="{E92D10F2-97ED-402F-83B4-8D6808348A22}">
      <dgm:prSet/>
      <dgm:spPr/>
      <dgm:t>
        <a:bodyPr/>
        <a:lstStyle/>
        <a:p>
          <a:pPr algn="ctr"/>
          <a:endParaRPr lang="en-US"/>
        </a:p>
      </dgm:t>
    </dgm:pt>
    <dgm:pt modelId="{F4828696-21C7-4C8C-8FB7-FD59B70DCA5F}" type="sibTrans" cxnId="{E92D10F2-97ED-402F-83B4-8D6808348A22}">
      <dgm:prSet/>
      <dgm:spPr>
        <a:solidFill>
          <a:schemeClr val="accent2">
            <a:lumMod val="75000"/>
          </a:schemeClr>
        </a:solidFill>
      </dgm:spPr>
      <dgm:t>
        <a:bodyPr/>
        <a:lstStyle/>
        <a:p>
          <a:pPr algn="ctr"/>
          <a:endParaRPr lang="en-US" dirty="0"/>
        </a:p>
      </dgm:t>
    </dgm:pt>
    <dgm:pt modelId="{97BE07D0-1CD7-4DA6-BFE7-66FD8203EB84}" type="pres">
      <dgm:prSet presAssocID="{5A5B961A-1979-4BBC-BED4-F0DE307D3076}" presName="Name0" presStyleCnt="0">
        <dgm:presLayoutVars>
          <dgm:dir/>
          <dgm:resizeHandles val="exact"/>
        </dgm:presLayoutVars>
      </dgm:prSet>
      <dgm:spPr/>
      <dgm:t>
        <a:bodyPr/>
        <a:lstStyle/>
        <a:p>
          <a:endParaRPr lang="en-US"/>
        </a:p>
      </dgm:t>
    </dgm:pt>
    <dgm:pt modelId="{611D258E-5224-46BA-99B2-1347B5222E43}" type="pres">
      <dgm:prSet presAssocID="{0D9FDED8-A7D3-42F6-AAAA-F5EDFE638819}" presName="node" presStyleLbl="node1" presStyleIdx="0" presStyleCnt="3">
        <dgm:presLayoutVars>
          <dgm:bulletEnabled val="1"/>
        </dgm:presLayoutVars>
      </dgm:prSet>
      <dgm:spPr/>
      <dgm:t>
        <a:bodyPr/>
        <a:lstStyle/>
        <a:p>
          <a:endParaRPr lang="en-US"/>
        </a:p>
      </dgm:t>
    </dgm:pt>
    <dgm:pt modelId="{D0410858-8A8D-42E5-AFCC-FE08DB61E283}" type="pres">
      <dgm:prSet presAssocID="{497E8C46-052D-46A0-B9ED-C688200C4800}" presName="sibTrans" presStyleLbl="sibTrans2D1" presStyleIdx="0" presStyleCnt="3"/>
      <dgm:spPr>
        <a:prstGeom prst="rightArrow">
          <a:avLst/>
        </a:prstGeom>
      </dgm:spPr>
      <dgm:t>
        <a:bodyPr/>
        <a:lstStyle/>
        <a:p>
          <a:endParaRPr lang="en-US"/>
        </a:p>
      </dgm:t>
    </dgm:pt>
    <dgm:pt modelId="{7466141F-F53A-4B36-87EA-2D5A970A81DE}" type="pres">
      <dgm:prSet presAssocID="{497E8C46-052D-46A0-B9ED-C688200C4800}" presName="connectorText" presStyleLbl="sibTrans2D1" presStyleIdx="0" presStyleCnt="3"/>
      <dgm:spPr/>
      <dgm:t>
        <a:bodyPr/>
        <a:lstStyle/>
        <a:p>
          <a:endParaRPr lang="en-US"/>
        </a:p>
      </dgm:t>
    </dgm:pt>
    <dgm:pt modelId="{D37849E8-2620-4B2D-B1AB-D4798BE20CD4}" type="pres">
      <dgm:prSet presAssocID="{E4B150A0-2CC4-424B-BDF9-BBC0EABCCCEB}" presName="node" presStyleLbl="node1" presStyleIdx="1" presStyleCnt="3" custRadScaleRad="161888" custRadScaleInc="-30647">
        <dgm:presLayoutVars>
          <dgm:bulletEnabled val="1"/>
        </dgm:presLayoutVars>
      </dgm:prSet>
      <dgm:spPr/>
      <dgm:t>
        <a:bodyPr/>
        <a:lstStyle/>
        <a:p>
          <a:endParaRPr lang="en-US"/>
        </a:p>
      </dgm:t>
    </dgm:pt>
    <dgm:pt modelId="{C66F3DE4-2A2C-40B3-8D24-79C93B7B6F49}" type="pres">
      <dgm:prSet presAssocID="{F4828696-21C7-4C8C-8FB7-FD59B70DCA5F}" presName="sibTrans" presStyleLbl="sibTrans2D1" presStyleIdx="1" presStyleCnt="3"/>
      <dgm:spPr>
        <a:prstGeom prst="leftArrow">
          <a:avLst/>
        </a:prstGeom>
      </dgm:spPr>
      <dgm:t>
        <a:bodyPr/>
        <a:lstStyle/>
        <a:p>
          <a:endParaRPr lang="en-US"/>
        </a:p>
      </dgm:t>
    </dgm:pt>
    <dgm:pt modelId="{96E36ECA-9033-4BE1-94FA-AA44C90EB0A1}" type="pres">
      <dgm:prSet presAssocID="{F4828696-21C7-4C8C-8FB7-FD59B70DCA5F}" presName="connectorText" presStyleLbl="sibTrans2D1" presStyleIdx="1" presStyleCnt="3"/>
      <dgm:spPr/>
      <dgm:t>
        <a:bodyPr/>
        <a:lstStyle/>
        <a:p>
          <a:endParaRPr lang="en-US"/>
        </a:p>
      </dgm:t>
    </dgm:pt>
    <dgm:pt modelId="{FA06BDA1-294C-4CE3-A536-95E6F6F2D544}" type="pres">
      <dgm:prSet presAssocID="{456B6CDD-8560-47C2-9943-9D55CD785DA1}" presName="node" presStyleLbl="node1" presStyleIdx="2" presStyleCnt="3" custRadScaleRad="144849" custRadScaleInc="28333">
        <dgm:presLayoutVars>
          <dgm:bulletEnabled val="1"/>
        </dgm:presLayoutVars>
      </dgm:prSet>
      <dgm:spPr/>
      <dgm:t>
        <a:bodyPr/>
        <a:lstStyle/>
        <a:p>
          <a:endParaRPr lang="en-US"/>
        </a:p>
      </dgm:t>
    </dgm:pt>
    <dgm:pt modelId="{EB37146D-17D8-4626-A80A-52BADDE4C25A}" type="pres">
      <dgm:prSet presAssocID="{1CF8E567-61BE-47F0-A97D-1D08FE326C26}" presName="sibTrans" presStyleLbl="sibTrans2D1" presStyleIdx="2" presStyleCnt="3"/>
      <dgm:spPr>
        <a:prstGeom prst="leftArrow">
          <a:avLst/>
        </a:prstGeom>
      </dgm:spPr>
      <dgm:t>
        <a:bodyPr/>
        <a:lstStyle/>
        <a:p>
          <a:endParaRPr lang="en-US"/>
        </a:p>
      </dgm:t>
    </dgm:pt>
    <dgm:pt modelId="{1A7B8F22-9F56-41AD-A7F1-2F805DD01C16}" type="pres">
      <dgm:prSet presAssocID="{1CF8E567-61BE-47F0-A97D-1D08FE326C26}" presName="connectorText" presStyleLbl="sibTrans2D1" presStyleIdx="2" presStyleCnt="3"/>
      <dgm:spPr/>
      <dgm:t>
        <a:bodyPr/>
        <a:lstStyle/>
        <a:p>
          <a:endParaRPr lang="en-US"/>
        </a:p>
      </dgm:t>
    </dgm:pt>
  </dgm:ptLst>
  <dgm:cxnLst>
    <dgm:cxn modelId="{0A83DD2B-C1D0-4EA5-9436-5ED10BDDE663}" srcId="{5A5B961A-1979-4BBC-BED4-F0DE307D3076}" destId="{456B6CDD-8560-47C2-9943-9D55CD785DA1}" srcOrd="2" destOrd="0" parTransId="{1B7CEE43-44CB-4EEC-8CA3-7235FE97DE69}" sibTransId="{1CF8E567-61BE-47F0-A97D-1D08FE326C26}"/>
    <dgm:cxn modelId="{71067D3A-7927-426A-B76B-71CAA1BEDFB4}" type="presOf" srcId="{F4828696-21C7-4C8C-8FB7-FD59B70DCA5F}" destId="{96E36ECA-9033-4BE1-94FA-AA44C90EB0A1}" srcOrd="1" destOrd="0" presId="urn:microsoft.com/office/officeart/2005/8/layout/cycle7"/>
    <dgm:cxn modelId="{E327F0FC-B8E3-4290-8016-85E3A317AB79}" type="presOf" srcId="{497E8C46-052D-46A0-B9ED-C688200C4800}" destId="{7466141F-F53A-4B36-87EA-2D5A970A81DE}" srcOrd="1" destOrd="0" presId="urn:microsoft.com/office/officeart/2005/8/layout/cycle7"/>
    <dgm:cxn modelId="{76A7518E-11AE-4A1F-8FBF-C6B3425E6AED}" type="presOf" srcId="{1CF8E567-61BE-47F0-A97D-1D08FE326C26}" destId="{1A7B8F22-9F56-41AD-A7F1-2F805DD01C16}" srcOrd="1" destOrd="0" presId="urn:microsoft.com/office/officeart/2005/8/layout/cycle7"/>
    <dgm:cxn modelId="{AF78054F-F20C-4485-A89F-A3A1B6B3A69F}" type="presOf" srcId="{1CF8E567-61BE-47F0-A97D-1D08FE326C26}" destId="{EB37146D-17D8-4626-A80A-52BADDE4C25A}" srcOrd="0" destOrd="0" presId="urn:microsoft.com/office/officeart/2005/8/layout/cycle7"/>
    <dgm:cxn modelId="{AB1F336C-E667-4A33-BF84-375DD8E40C47}" type="presOf" srcId="{0D9FDED8-A7D3-42F6-AAAA-F5EDFE638819}" destId="{611D258E-5224-46BA-99B2-1347B5222E43}" srcOrd="0" destOrd="0" presId="urn:microsoft.com/office/officeart/2005/8/layout/cycle7"/>
    <dgm:cxn modelId="{98980AA5-C5C1-4F59-AE54-846784003DFB}" type="presOf" srcId="{456B6CDD-8560-47C2-9943-9D55CD785DA1}" destId="{FA06BDA1-294C-4CE3-A536-95E6F6F2D544}" srcOrd="0" destOrd="0" presId="urn:microsoft.com/office/officeart/2005/8/layout/cycle7"/>
    <dgm:cxn modelId="{A26C7982-2CED-441A-8343-2527860CAAF3}" type="presOf" srcId="{E4B150A0-2CC4-424B-BDF9-BBC0EABCCCEB}" destId="{D37849E8-2620-4B2D-B1AB-D4798BE20CD4}" srcOrd="0" destOrd="0" presId="urn:microsoft.com/office/officeart/2005/8/layout/cycle7"/>
    <dgm:cxn modelId="{D4C6B079-39B2-4085-AF9A-58809670087B}" type="presOf" srcId="{497E8C46-052D-46A0-B9ED-C688200C4800}" destId="{D0410858-8A8D-42E5-AFCC-FE08DB61E283}" srcOrd="0" destOrd="0" presId="urn:microsoft.com/office/officeart/2005/8/layout/cycle7"/>
    <dgm:cxn modelId="{09077404-1FDE-4617-9047-2D6049E0970F}" type="presOf" srcId="{5A5B961A-1979-4BBC-BED4-F0DE307D3076}" destId="{97BE07D0-1CD7-4DA6-BFE7-66FD8203EB84}" srcOrd="0" destOrd="0" presId="urn:microsoft.com/office/officeart/2005/8/layout/cycle7"/>
    <dgm:cxn modelId="{5C3AF7FE-3B8B-424E-8782-6C21C131141F}" srcId="{5A5B961A-1979-4BBC-BED4-F0DE307D3076}" destId="{0D9FDED8-A7D3-42F6-AAAA-F5EDFE638819}" srcOrd="0" destOrd="0" parTransId="{8B0C5773-0F6C-487C-AC8F-4099C5A1A92F}" sibTransId="{497E8C46-052D-46A0-B9ED-C688200C4800}"/>
    <dgm:cxn modelId="{E92D10F2-97ED-402F-83B4-8D6808348A22}" srcId="{5A5B961A-1979-4BBC-BED4-F0DE307D3076}" destId="{E4B150A0-2CC4-424B-BDF9-BBC0EABCCCEB}" srcOrd="1" destOrd="0" parTransId="{CFBF828D-454C-4511-8E8A-35B274C047D0}" sibTransId="{F4828696-21C7-4C8C-8FB7-FD59B70DCA5F}"/>
    <dgm:cxn modelId="{80EA483B-0E74-454F-B6DE-E52CD3500F43}" type="presOf" srcId="{F4828696-21C7-4C8C-8FB7-FD59B70DCA5F}" destId="{C66F3DE4-2A2C-40B3-8D24-79C93B7B6F49}" srcOrd="0" destOrd="0" presId="urn:microsoft.com/office/officeart/2005/8/layout/cycle7"/>
    <dgm:cxn modelId="{EC37E03B-A009-43DD-842C-8ECAF3891F61}" type="presParOf" srcId="{97BE07D0-1CD7-4DA6-BFE7-66FD8203EB84}" destId="{611D258E-5224-46BA-99B2-1347B5222E43}" srcOrd="0" destOrd="0" presId="urn:microsoft.com/office/officeart/2005/8/layout/cycle7"/>
    <dgm:cxn modelId="{249DB836-2AAF-4DD6-9D65-4E055DF227EB}" type="presParOf" srcId="{97BE07D0-1CD7-4DA6-BFE7-66FD8203EB84}" destId="{D0410858-8A8D-42E5-AFCC-FE08DB61E283}" srcOrd="1" destOrd="0" presId="urn:microsoft.com/office/officeart/2005/8/layout/cycle7"/>
    <dgm:cxn modelId="{047E36DA-BD7D-432C-8E36-E84A3F3ADD1E}" type="presParOf" srcId="{D0410858-8A8D-42E5-AFCC-FE08DB61E283}" destId="{7466141F-F53A-4B36-87EA-2D5A970A81DE}" srcOrd="0" destOrd="0" presId="urn:microsoft.com/office/officeart/2005/8/layout/cycle7"/>
    <dgm:cxn modelId="{9D84A9EF-7DEC-433E-905F-23DF8E1B2518}" type="presParOf" srcId="{97BE07D0-1CD7-4DA6-BFE7-66FD8203EB84}" destId="{D37849E8-2620-4B2D-B1AB-D4798BE20CD4}" srcOrd="2" destOrd="0" presId="urn:microsoft.com/office/officeart/2005/8/layout/cycle7"/>
    <dgm:cxn modelId="{99782B82-4EF6-4189-82FC-960007D78E22}" type="presParOf" srcId="{97BE07D0-1CD7-4DA6-BFE7-66FD8203EB84}" destId="{C66F3DE4-2A2C-40B3-8D24-79C93B7B6F49}" srcOrd="3" destOrd="0" presId="urn:microsoft.com/office/officeart/2005/8/layout/cycle7"/>
    <dgm:cxn modelId="{35D12E98-33A6-4089-8845-268D2E07FFBB}" type="presParOf" srcId="{C66F3DE4-2A2C-40B3-8D24-79C93B7B6F49}" destId="{96E36ECA-9033-4BE1-94FA-AA44C90EB0A1}" srcOrd="0" destOrd="0" presId="urn:microsoft.com/office/officeart/2005/8/layout/cycle7"/>
    <dgm:cxn modelId="{3F717CCC-B425-497F-9CD1-A7E3626DED07}" type="presParOf" srcId="{97BE07D0-1CD7-4DA6-BFE7-66FD8203EB84}" destId="{FA06BDA1-294C-4CE3-A536-95E6F6F2D544}" srcOrd="4" destOrd="0" presId="urn:microsoft.com/office/officeart/2005/8/layout/cycle7"/>
    <dgm:cxn modelId="{36B941CE-DE2C-42BB-A43C-582E987D3A8B}" type="presParOf" srcId="{97BE07D0-1CD7-4DA6-BFE7-66FD8203EB84}" destId="{EB37146D-17D8-4626-A80A-52BADDE4C25A}" srcOrd="5" destOrd="0" presId="urn:microsoft.com/office/officeart/2005/8/layout/cycle7"/>
    <dgm:cxn modelId="{32641942-6B0C-4262-A069-FE35BE642540}" type="presParOf" srcId="{EB37146D-17D8-4626-A80A-52BADDE4C25A}" destId="{1A7B8F22-9F56-41AD-A7F1-2F805DD01C16}"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97EE17-44FE-4142-8A01-CFE52FD508C8}">
      <dsp:nvSpPr>
        <dsp:cNvPr id="0" name=""/>
        <dsp:cNvSpPr/>
      </dsp:nvSpPr>
      <dsp:spPr>
        <a:xfrm>
          <a:off x="2762" y="156467"/>
          <a:ext cx="2693193" cy="767214"/>
        </a:xfrm>
        <a:prstGeom prst="rect">
          <a:avLst/>
        </a:prstGeom>
        <a:solidFill>
          <a:srgbClr val="FF0000"/>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lvl="0" algn="ctr" defTabSz="933450">
            <a:lnSpc>
              <a:spcPct val="90000"/>
            </a:lnSpc>
            <a:spcBef>
              <a:spcPct val="0"/>
            </a:spcBef>
            <a:spcAft>
              <a:spcPct val="35000"/>
            </a:spcAft>
          </a:pPr>
          <a:r>
            <a:rPr lang="en-US" sz="2100" b="1" kern="1200" dirty="0" smtClean="0">
              <a:latin typeface="Calibri" panose="020F0502020204030204" pitchFamily="34" charset="0"/>
              <a:cs typeface="Calibri" panose="020F0502020204030204" pitchFamily="34" charset="0"/>
            </a:rPr>
            <a:t>Draft DI Record</a:t>
          </a:r>
          <a:endParaRPr lang="en-US" sz="2100" b="1" kern="1200" dirty="0">
            <a:latin typeface="Calibri" panose="020F0502020204030204" pitchFamily="34" charset="0"/>
            <a:cs typeface="Calibri" panose="020F0502020204030204" pitchFamily="34" charset="0"/>
          </a:endParaRPr>
        </a:p>
      </dsp:txBody>
      <dsp:txXfrm>
        <a:off x="2762" y="156467"/>
        <a:ext cx="2693193" cy="767214"/>
      </dsp:txXfrm>
    </dsp:sp>
    <dsp:sp modelId="{F1BFB2EB-91FC-49B4-833D-11CA0D1FFA7E}">
      <dsp:nvSpPr>
        <dsp:cNvPr id="0" name=""/>
        <dsp:cNvSpPr/>
      </dsp:nvSpPr>
      <dsp:spPr>
        <a:xfrm>
          <a:off x="2762" y="923682"/>
          <a:ext cx="2693193" cy="2882250"/>
        </a:xfrm>
        <a:prstGeom prst="rect">
          <a:avLst/>
        </a:prstGeom>
        <a:solidFill>
          <a:schemeClr val="accent1">
            <a:alpha val="90000"/>
            <a:tint val="4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smtClean="0">
              <a:solidFill>
                <a:schemeClr val="bg2">
                  <a:lumMod val="75000"/>
                </a:schemeClr>
              </a:solidFill>
              <a:latin typeface="Calibri" panose="020F0502020204030204" pitchFamily="34" charset="0"/>
              <a:cs typeface="Calibri" panose="020F0502020204030204" pitchFamily="34" charset="0"/>
            </a:rPr>
            <a:t>Business rules = N/A</a:t>
          </a:r>
          <a:endParaRPr lang="en-US" sz="2100" kern="1200" dirty="0">
            <a:solidFill>
              <a:schemeClr val="bg2">
                <a:lumMod val="75000"/>
              </a:schemeClr>
            </a:solidFill>
            <a:latin typeface="Calibri" panose="020F0502020204030204" pitchFamily="34" charset="0"/>
            <a:cs typeface="Calibri" panose="020F0502020204030204" pitchFamily="34" charset="0"/>
          </a:endParaRPr>
        </a:p>
        <a:p>
          <a:pPr marL="228600" lvl="1" indent="-228600" algn="l" defTabSz="933450">
            <a:lnSpc>
              <a:spcPct val="90000"/>
            </a:lnSpc>
            <a:spcBef>
              <a:spcPct val="0"/>
            </a:spcBef>
            <a:spcAft>
              <a:spcPct val="15000"/>
            </a:spcAft>
            <a:buChar char="••"/>
          </a:pPr>
          <a:r>
            <a:rPr lang="en-US" sz="2100" kern="1200" dirty="0" smtClean="0">
              <a:solidFill>
                <a:schemeClr val="bg2">
                  <a:lumMod val="75000"/>
                </a:schemeClr>
              </a:solidFill>
              <a:latin typeface="Calibri" panose="020F0502020204030204" pitchFamily="34" charset="0"/>
              <a:cs typeface="Calibri" panose="020F0502020204030204" pitchFamily="34" charset="0"/>
            </a:rPr>
            <a:t>Publish Date = N/A</a:t>
          </a:r>
          <a:endParaRPr lang="en-US" sz="2100" kern="1200" dirty="0">
            <a:solidFill>
              <a:schemeClr val="bg2">
                <a:lumMod val="75000"/>
              </a:schemeClr>
            </a:solidFill>
            <a:latin typeface="Calibri" panose="020F0502020204030204" pitchFamily="34" charset="0"/>
            <a:cs typeface="Calibri" panose="020F0502020204030204" pitchFamily="34" charset="0"/>
          </a:endParaRPr>
        </a:p>
        <a:p>
          <a:pPr marL="228600" lvl="1" indent="-228600" algn="l" defTabSz="933450">
            <a:lnSpc>
              <a:spcPct val="90000"/>
            </a:lnSpc>
            <a:spcBef>
              <a:spcPct val="0"/>
            </a:spcBef>
            <a:spcAft>
              <a:spcPct val="15000"/>
            </a:spcAft>
            <a:buChar char="••"/>
          </a:pPr>
          <a:r>
            <a:rPr lang="en-US" sz="2100" kern="1200" dirty="0" smtClean="0">
              <a:solidFill>
                <a:schemeClr val="bg2">
                  <a:lumMod val="75000"/>
                </a:schemeClr>
              </a:solidFill>
              <a:latin typeface="Calibri" panose="020F0502020204030204" pitchFamily="34" charset="0"/>
              <a:cs typeface="Calibri" panose="020F0502020204030204" pitchFamily="34" charset="0"/>
            </a:rPr>
            <a:t>Editing = unlimited</a:t>
          </a:r>
          <a:endParaRPr lang="en-US" sz="2100" kern="1200" dirty="0">
            <a:solidFill>
              <a:schemeClr val="bg2">
                <a:lumMod val="75000"/>
              </a:schemeClr>
            </a:solidFill>
            <a:latin typeface="Calibri" panose="020F0502020204030204" pitchFamily="34" charset="0"/>
            <a:cs typeface="Calibri" panose="020F0502020204030204" pitchFamily="34" charset="0"/>
          </a:endParaRPr>
        </a:p>
        <a:p>
          <a:pPr marL="228600" lvl="1" indent="-228600" algn="l" defTabSz="933450">
            <a:lnSpc>
              <a:spcPct val="90000"/>
            </a:lnSpc>
            <a:spcBef>
              <a:spcPct val="0"/>
            </a:spcBef>
            <a:spcAft>
              <a:spcPct val="15000"/>
            </a:spcAft>
            <a:buChar char="••"/>
          </a:pPr>
          <a:r>
            <a:rPr lang="en-US" sz="2100" kern="1200" dirty="0" smtClean="0">
              <a:solidFill>
                <a:schemeClr val="bg2">
                  <a:lumMod val="75000"/>
                </a:schemeClr>
              </a:solidFill>
              <a:latin typeface="Calibri" panose="020F0502020204030204" pitchFamily="34" charset="0"/>
              <a:cs typeface="Calibri" panose="020F0502020204030204" pitchFamily="34" charset="0"/>
            </a:rPr>
            <a:t>Public Search = NO</a:t>
          </a:r>
          <a:endParaRPr lang="en-US" sz="2100" kern="1200" dirty="0">
            <a:solidFill>
              <a:schemeClr val="bg2">
                <a:lumMod val="75000"/>
              </a:schemeClr>
            </a:solidFill>
            <a:latin typeface="Calibri" panose="020F0502020204030204" pitchFamily="34" charset="0"/>
            <a:cs typeface="Calibri" panose="020F0502020204030204" pitchFamily="34" charset="0"/>
          </a:endParaRPr>
        </a:p>
        <a:p>
          <a:pPr marL="228600" lvl="1" indent="-228600" algn="l" defTabSz="933450">
            <a:lnSpc>
              <a:spcPct val="90000"/>
            </a:lnSpc>
            <a:spcBef>
              <a:spcPct val="0"/>
            </a:spcBef>
            <a:spcAft>
              <a:spcPct val="15000"/>
            </a:spcAft>
            <a:buChar char="••"/>
          </a:pPr>
          <a:r>
            <a:rPr lang="en-US" sz="2100" kern="1200" dirty="0" smtClean="0">
              <a:solidFill>
                <a:schemeClr val="bg2">
                  <a:lumMod val="75000"/>
                </a:schemeClr>
              </a:solidFill>
              <a:latin typeface="Calibri" panose="020F0502020204030204" pitchFamily="34" charset="0"/>
              <a:cs typeface="Calibri" panose="020F0502020204030204" pitchFamily="34" charset="0"/>
            </a:rPr>
            <a:t>Not available via HL7 SPL Submission Option</a:t>
          </a:r>
          <a:endParaRPr lang="en-US" sz="2100" kern="1200" dirty="0">
            <a:solidFill>
              <a:schemeClr val="bg2">
                <a:lumMod val="75000"/>
              </a:schemeClr>
            </a:solidFill>
            <a:latin typeface="Calibri" panose="020F0502020204030204" pitchFamily="34" charset="0"/>
            <a:cs typeface="Calibri" panose="020F0502020204030204" pitchFamily="34" charset="0"/>
          </a:endParaRPr>
        </a:p>
        <a:p>
          <a:pPr marL="228600" lvl="1" indent="-228600" algn="l" defTabSz="933450">
            <a:lnSpc>
              <a:spcPct val="90000"/>
            </a:lnSpc>
            <a:spcBef>
              <a:spcPct val="0"/>
            </a:spcBef>
            <a:spcAft>
              <a:spcPct val="15000"/>
            </a:spcAft>
            <a:buChar char="••"/>
          </a:pPr>
          <a:endParaRPr lang="en-US" sz="2100" kern="1200" dirty="0"/>
        </a:p>
      </dsp:txBody>
      <dsp:txXfrm>
        <a:off x="2762" y="923682"/>
        <a:ext cx="2693193" cy="2882250"/>
      </dsp:txXfrm>
    </dsp:sp>
    <dsp:sp modelId="{4EDCB538-F379-442A-AB00-3ED15E953AC0}">
      <dsp:nvSpPr>
        <dsp:cNvPr id="0" name=""/>
        <dsp:cNvSpPr/>
      </dsp:nvSpPr>
      <dsp:spPr>
        <a:xfrm>
          <a:off x="3053531" y="183665"/>
          <a:ext cx="2693193" cy="767214"/>
        </a:xfrm>
        <a:prstGeom prst="rect">
          <a:avLst/>
        </a:prstGeom>
        <a:solidFill>
          <a:srgbClr val="F99107"/>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lvl="0" algn="ctr" defTabSz="933450">
            <a:lnSpc>
              <a:spcPct val="90000"/>
            </a:lnSpc>
            <a:spcBef>
              <a:spcPct val="0"/>
            </a:spcBef>
            <a:spcAft>
              <a:spcPct val="35000"/>
            </a:spcAft>
          </a:pPr>
          <a:r>
            <a:rPr lang="en-US" sz="2100" b="1" kern="1200" dirty="0" smtClean="0">
              <a:latin typeface="Calibri" panose="020F0502020204030204" pitchFamily="34" charset="0"/>
              <a:cs typeface="Calibri" panose="020F0502020204030204" pitchFamily="34" charset="0"/>
            </a:rPr>
            <a:t>Unpublished DI Record</a:t>
          </a:r>
          <a:endParaRPr lang="en-US" sz="2100" b="1" kern="1200" dirty="0">
            <a:latin typeface="Calibri" panose="020F0502020204030204" pitchFamily="34" charset="0"/>
            <a:cs typeface="Calibri" panose="020F0502020204030204" pitchFamily="34" charset="0"/>
          </a:endParaRPr>
        </a:p>
      </dsp:txBody>
      <dsp:txXfrm>
        <a:off x="3053531" y="183665"/>
        <a:ext cx="2693193" cy="767214"/>
      </dsp:txXfrm>
    </dsp:sp>
    <dsp:sp modelId="{6061819C-1829-46EB-B912-E51447ACDA5E}">
      <dsp:nvSpPr>
        <dsp:cNvPr id="0" name=""/>
        <dsp:cNvSpPr/>
      </dsp:nvSpPr>
      <dsp:spPr>
        <a:xfrm>
          <a:off x="3053531" y="925757"/>
          <a:ext cx="2693193" cy="2882250"/>
        </a:xfrm>
        <a:prstGeom prst="rect">
          <a:avLst/>
        </a:prstGeom>
        <a:solidFill>
          <a:schemeClr val="accent1">
            <a:alpha val="90000"/>
            <a:tint val="4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smtClean="0">
              <a:solidFill>
                <a:schemeClr val="bg2">
                  <a:lumMod val="75000"/>
                </a:schemeClr>
              </a:solidFill>
              <a:latin typeface="Calibri" panose="020F0502020204030204" pitchFamily="34" charset="0"/>
              <a:cs typeface="Calibri" panose="020F0502020204030204" pitchFamily="34" charset="0"/>
            </a:rPr>
            <a:t>Business rules = pass</a:t>
          </a:r>
          <a:endParaRPr lang="en-US" sz="2100" kern="1200" dirty="0">
            <a:solidFill>
              <a:schemeClr val="bg2">
                <a:lumMod val="75000"/>
              </a:schemeClr>
            </a:solidFill>
            <a:latin typeface="Calibri" panose="020F0502020204030204" pitchFamily="34" charset="0"/>
            <a:cs typeface="Calibri" panose="020F0502020204030204" pitchFamily="34" charset="0"/>
          </a:endParaRPr>
        </a:p>
        <a:p>
          <a:pPr marL="228600" lvl="1" indent="-228600" algn="l" defTabSz="933450">
            <a:lnSpc>
              <a:spcPct val="90000"/>
            </a:lnSpc>
            <a:spcBef>
              <a:spcPct val="0"/>
            </a:spcBef>
            <a:spcAft>
              <a:spcPct val="15000"/>
            </a:spcAft>
            <a:buChar char="••"/>
          </a:pPr>
          <a:r>
            <a:rPr lang="en-US" sz="2100" kern="1200" dirty="0" smtClean="0">
              <a:solidFill>
                <a:schemeClr val="bg2">
                  <a:lumMod val="75000"/>
                </a:schemeClr>
              </a:solidFill>
              <a:latin typeface="Calibri" panose="020F0502020204030204" pitchFamily="34" charset="0"/>
              <a:cs typeface="Calibri" panose="020F0502020204030204" pitchFamily="34" charset="0"/>
            </a:rPr>
            <a:t>Publish Date &gt; today</a:t>
          </a:r>
          <a:endParaRPr lang="en-US" sz="2100" kern="1200" dirty="0">
            <a:solidFill>
              <a:schemeClr val="bg2">
                <a:lumMod val="75000"/>
              </a:schemeClr>
            </a:solidFill>
            <a:latin typeface="Calibri" panose="020F0502020204030204" pitchFamily="34" charset="0"/>
            <a:cs typeface="Calibri" panose="020F0502020204030204" pitchFamily="34" charset="0"/>
          </a:endParaRPr>
        </a:p>
        <a:p>
          <a:pPr marL="228600" lvl="1" indent="-228600" algn="l" defTabSz="933450">
            <a:lnSpc>
              <a:spcPct val="90000"/>
            </a:lnSpc>
            <a:spcBef>
              <a:spcPct val="0"/>
            </a:spcBef>
            <a:spcAft>
              <a:spcPct val="15000"/>
            </a:spcAft>
            <a:buChar char="••"/>
          </a:pPr>
          <a:r>
            <a:rPr lang="en-US" sz="2100" kern="1200" dirty="0" smtClean="0">
              <a:solidFill>
                <a:schemeClr val="bg2">
                  <a:lumMod val="75000"/>
                </a:schemeClr>
              </a:solidFill>
              <a:latin typeface="Calibri" panose="020F0502020204030204" pitchFamily="34" charset="0"/>
              <a:cs typeface="Calibri" panose="020F0502020204030204" pitchFamily="34" charset="0"/>
            </a:rPr>
            <a:t>Editing = unlimited</a:t>
          </a:r>
          <a:endParaRPr lang="en-US" sz="2100" kern="1200" dirty="0">
            <a:solidFill>
              <a:schemeClr val="bg2">
                <a:lumMod val="75000"/>
              </a:schemeClr>
            </a:solidFill>
            <a:latin typeface="Calibri" panose="020F0502020204030204" pitchFamily="34" charset="0"/>
            <a:cs typeface="Calibri" panose="020F0502020204030204" pitchFamily="34" charset="0"/>
          </a:endParaRPr>
        </a:p>
        <a:p>
          <a:pPr marL="228600" lvl="1" indent="-228600" algn="l" defTabSz="933450">
            <a:lnSpc>
              <a:spcPct val="90000"/>
            </a:lnSpc>
            <a:spcBef>
              <a:spcPct val="0"/>
            </a:spcBef>
            <a:spcAft>
              <a:spcPct val="15000"/>
            </a:spcAft>
            <a:buChar char="••"/>
          </a:pPr>
          <a:r>
            <a:rPr lang="en-US" sz="2100" kern="1200" dirty="0" smtClean="0">
              <a:solidFill>
                <a:schemeClr val="bg2">
                  <a:lumMod val="75000"/>
                </a:schemeClr>
              </a:solidFill>
              <a:latin typeface="Calibri" panose="020F0502020204030204" pitchFamily="34" charset="0"/>
              <a:cs typeface="Calibri" panose="020F0502020204030204" pitchFamily="34" charset="0"/>
            </a:rPr>
            <a:t>Public Search = NO</a:t>
          </a:r>
          <a:endParaRPr lang="en-US" sz="2100" kern="1200" dirty="0">
            <a:solidFill>
              <a:schemeClr val="bg2">
                <a:lumMod val="75000"/>
              </a:schemeClr>
            </a:solidFill>
            <a:latin typeface="Calibri" panose="020F0502020204030204" pitchFamily="34" charset="0"/>
            <a:cs typeface="Calibri" panose="020F0502020204030204" pitchFamily="34" charset="0"/>
          </a:endParaRPr>
        </a:p>
      </dsp:txBody>
      <dsp:txXfrm>
        <a:off x="3053531" y="925757"/>
        <a:ext cx="2693193" cy="2882250"/>
      </dsp:txXfrm>
    </dsp:sp>
    <dsp:sp modelId="{D94AB4A1-525A-4163-B017-083D581E9ACD}">
      <dsp:nvSpPr>
        <dsp:cNvPr id="0" name=""/>
        <dsp:cNvSpPr/>
      </dsp:nvSpPr>
      <dsp:spPr>
        <a:xfrm>
          <a:off x="6143244" y="156467"/>
          <a:ext cx="2693193" cy="767214"/>
        </a:xfrm>
        <a:prstGeom prst="rect">
          <a:avLst/>
        </a:prstGeom>
        <a:solidFill>
          <a:srgbClr val="92D050"/>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lvl="0" algn="ctr" defTabSz="933450">
            <a:lnSpc>
              <a:spcPct val="90000"/>
            </a:lnSpc>
            <a:spcBef>
              <a:spcPct val="0"/>
            </a:spcBef>
            <a:spcAft>
              <a:spcPct val="35000"/>
            </a:spcAft>
          </a:pPr>
          <a:r>
            <a:rPr lang="en-US" sz="2100" b="1" kern="1200" dirty="0" smtClean="0">
              <a:latin typeface="Calibri" panose="020F0502020204030204" pitchFamily="34" charset="0"/>
              <a:cs typeface="Calibri" panose="020F0502020204030204" pitchFamily="34" charset="0"/>
            </a:rPr>
            <a:t>Published DI Record</a:t>
          </a:r>
          <a:endParaRPr lang="en-US" sz="2100" b="1" kern="1200" dirty="0">
            <a:latin typeface="Calibri" panose="020F0502020204030204" pitchFamily="34" charset="0"/>
            <a:cs typeface="Calibri" panose="020F0502020204030204" pitchFamily="34" charset="0"/>
          </a:endParaRPr>
        </a:p>
      </dsp:txBody>
      <dsp:txXfrm>
        <a:off x="6143244" y="156467"/>
        <a:ext cx="2693193" cy="767214"/>
      </dsp:txXfrm>
    </dsp:sp>
    <dsp:sp modelId="{C9009DE0-1940-407F-A03D-C8EE0E055F49}">
      <dsp:nvSpPr>
        <dsp:cNvPr id="0" name=""/>
        <dsp:cNvSpPr/>
      </dsp:nvSpPr>
      <dsp:spPr>
        <a:xfrm>
          <a:off x="6143244" y="923682"/>
          <a:ext cx="2693193" cy="2882250"/>
        </a:xfrm>
        <a:prstGeom prst="rect">
          <a:avLst/>
        </a:prstGeom>
        <a:solidFill>
          <a:schemeClr val="accent1">
            <a:alpha val="90000"/>
            <a:tint val="4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smtClean="0">
              <a:solidFill>
                <a:schemeClr val="bg2">
                  <a:lumMod val="75000"/>
                </a:schemeClr>
              </a:solidFill>
              <a:latin typeface="Calibri" panose="020F0502020204030204" pitchFamily="34" charset="0"/>
              <a:cs typeface="Calibri" panose="020F0502020204030204" pitchFamily="34" charset="0"/>
            </a:rPr>
            <a:t>Business rules = pass</a:t>
          </a:r>
          <a:endParaRPr lang="en-US" sz="2100" kern="1200" dirty="0">
            <a:solidFill>
              <a:schemeClr val="bg2">
                <a:lumMod val="75000"/>
              </a:schemeClr>
            </a:solidFill>
            <a:latin typeface="Calibri" panose="020F0502020204030204" pitchFamily="34" charset="0"/>
            <a:cs typeface="Calibri" panose="020F0502020204030204" pitchFamily="34" charset="0"/>
          </a:endParaRPr>
        </a:p>
        <a:p>
          <a:pPr marL="228600" lvl="1" indent="-228600" algn="l" defTabSz="933450">
            <a:lnSpc>
              <a:spcPct val="90000"/>
            </a:lnSpc>
            <a:spcBef>
              <a:spcPct val="0"/>
            </a:spcBef>
            <a:spcAft>
              <a:spcPct val="15000"/>
            </a:spcAft>
            <a:buChar char="••"/>
          </a:pPr>
          <a:r>
            <a:rPr lang="en-US" sz="2100" kern="1200" dirty="0" smtClean="0">
              <a:solidFill>
                <a:schemeClr val="bg2">
                  <a:lumMod val="75000"/>
                </a:schemeClr>
              </a:solidFill>
              <a:latin typeface="Calibri" panose="020F0502020204030204" pitchFamily="34" charset="0"/>
              <a:cs typeface="Calibri" panose="020F0502020204030204" pitchFamily="34" charset="0"/>
            </a:rPr>
            <a:t>Publish Date&lt;=today</a:t>
          </a:r>
          <a:endParaRPr lang="en-US" sz="2100" kern="1200" dirty="0">
            <a:solidFill>
              <a:schemeClr val="bg2">
                <a:lumMod val="75000"/>
              </a:schemeClr>
            </a:solidFill>
            <a:latin typeface="Calibri" panose="020F0502020204030204" pitchFamily="34" charset="0"/>
            <a:cs typeface="Calibri" panose="020F0502020204030204" pitchFamily="34" charset="0"/>
          </a:endParaRPr>
        </a:p>
        <a:p>
          <a:pPr marL="228600" lvl="1" indent="-228600" algn="l" defTabSz="933450">
            <a:lnSpc>
              <a:spcPct val="90000"/>
            </a:lnSpc>
            <a:spcBef>
              <a:spcPct val="0"/>
            </a:spcBef>
            <a:spcAft>
              <a:spcPct val="15000"/>
            </a:spcAft>
            <a:buChar char="••"/>
          </a:pPr>
          <a:r>
            <a:rPr lang="en-US" sz="2100" kern="1200" dirty="0" smtClean="0">
              <a:solidFill>
                <a:schemeClr val="bg2">
                  <a:lumMod val="75000"/>
                </a:schemeClr>
              </a:solidFill>
              <a:latin typeface="Calibri" panose="020F0502020204030204" pitchFamily="34" charset="0"/>
              <a:cs typeface="Calibri" panose="020F0502020204030204" pitchFamily="34" charset="0"/>
            </a:rPr>
            <a:t>Editing = limited</a:t>
          </a:r>
          <a:endParaRPr lang="en-US" sz="2100" kern="1200" dirty="0">
            <a:solidFill>
              <a:schemeClr val="bg2">
                <a:lumMod val="75000"/>
              </a:schemeClr>
            </a:solidFill>
            <a:latin typeface="Calibri" panose="020F0502020204030204" pitchFamily="34" charset="0"/>
            <a:cs typeface="Calibri" panose="020F0502020204030204" pitchFamily="34" charset="0"/>
          </a:endParaRPr>
        </a:p>
        <a:p>
          <a:pPr marL="228600" lvl="1" indent="-228600" algn="l" defTabSz="933450">
            <a:lnSpc>
              <a:spcPct val="90000"/>
            </a:lnSpc>
            <a:spcBef>
              <a:spcPct val="0"/>
            </a:spcBef>
            <a:spcAft>
              <a:spcPct val="15000"/>
            </a:spcAft>
            <a:buChar char="••"/>
          </a:pPr>
          <a:r>
            <a:rPr lang="en-US" sz="2100" kern="1200" dirty="0" smtClean="0">
              <a:solidFill>
                <a:schemeClr val="bg2">
                  <a:lumMod val="75000"/>
                </a:schemeClr>
              </a:solidFill>
              <a:latin typeface="Calibri" panose="020F0502020204030204" pitchFamily="34" charset="0"/>
              <a:cs typeface="Calibri" panose="020F0502020204030204" pitchFamily="34" charset="0"/>
            </a:rPr>
            <a:t>Public Search = YES</a:t>
          </a:r>
          <a:endParaRPr lang="en-US" sz="2100" kern="1200" dirty="0">
            <a:solidFill>
              <a:schemeClr val="bg2">
                <a:lumMod val="75000"/>
              </a:schemeClr>
            </a:solidFill>
            <a:latin typeface="Calibri" panose="020F0502020204030204" pitchFamily="34" charset="0"/>
            <a:cs typeface="Calibri" panose="020F0502020204030204" pitchFamily="34" charset="0"/>
          </a:endParaRPr>
        </a:p>
      </dsp:txBody>
      <dsp:txXfrm>
        <a:off x="6143244" y="923682"/>
        <a:ext cx="2693193" cy="28822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1D258E-5224-46BA-99B2-1347B5222E43}">
      <dsp:nvSpPr>
        <dsp:cNvPr id="0" name=""/>
        <dsp:cNvSpPr/>
      </dsp:nvSpPr>
      <dsp:spPr>
        <a:xfrm>
          <a:off x="3099996" y="1847"/>
          <a:ext cx="2563006" cy="1281503"/>
        </a:xfrm>
        <a:prstGeom prst="roundRect">
          <a:avLst>
            <a:gd name="adj" fmla="val 10000"/>
          </a:avLst>
        </a:prstGeom>
        <a:solidFill>
          <a:srgbClr val="FF0000"/>
        </a:solidFill>
        <a:ln w="25400" cap="flat" cmpd="sng" algn="ctr">
          <a:solidFill>
            <a:srgbClr val="FF0000"/>
          </a:solid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sp3d/>
        </a:bodyPr>
        <a:lstStyle/>
        <a:p>
          <a:pPr lvl="0" algn="ctr" defTabSz="1466850">
            <a:lnSpc>
              <a:spcPct val="90000"/>
            </a:lnSpc>
            <a:spcBef>
              <a:spcPct val="0"/>
            </a:spcBef>
            <a:spcAft>
              <a:spcPct val="35000"/>
            </a:spcAft>
          </a:pPr>
          <a:r>
            <a:rPr lang="en-US" sz="3300" b="1" kern="1200" dirty="0" smtClean="0">
              <a:latin typeface="Calibri" panose="020F0502020204030204" pitchFamily="34" charset="0"/>
              <a:cs typeface="Calibri" panose="020F0502020204030204" pitchFamily="34" charset="0"/>
            </a:rPr>
            <a:t>Draft DI Record</a:t>
          </a:r>
          <a:endParaRPr lang="en-US" sz="3300" b="1" kern="1200" dirty="0">
            <a:latin typeface="Calibri" panose="020F0502020204030204" pitchFamily="34" charset="0"/>
            <a:cs typeface="Calibri" panose="020F0502020204030204" pitchFamily="34" charset="0"/>
          </a:endParaRPr>
        </a:p>
      </dsp:txBody>
      <dsp:txXfrm>
        <a:off x="3137530" y="39381"/>
        <a:ext cx="2487938" cy="1206435"/>
      </dsp:txXfrm>
    </dsp:sp>
    <dsp:sp modelId="{D0410858-8A8D-42E5-AFCC-FE08DB61E283}">
      <dsp:nvSpPr>
        <dsp:cNvPr id="0" name=""/>
        <dsp:cNvSpPr/>
      </dsp:nvSpPr>
      <dsp:spPr>
        <a:xfrm rot="2776943">
          <a:off x="4846507" y="2039318"/>
          <a:ext cx="2169981" cy="448526"/>
        </a:xfrm>
        <a:prstGeom prst="rightArrow">
          <a:avLst/>
        </a:prstGeom>
        <a:solidFill>
          <a:schemeClr val="accent2">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dirty="0"/>
        </a:p>
      </dsp:txBody>
      <dsp:txXfrm>
        <a:off x="4981065" y="2129023"/>
        <a:ext cx="1900865" cy="269116"/>
      </dsp:txXfrm>
    </dsp:sp>
    <dsp:sp modelId="{D37849E8-2620-4B2D-B1AB-D4798BE20CD4}">
      <dsp:nvSpPr>
        <dsp:cNvPr id="0" name=""/>
        <dsp:cNvSpPr/>
      </dsp:nvSpPr>
      <dsp:spPr>
        <a:xfrm>
          <a:off x="6199993" y="3243811"/>
          <a:ext cx="2563006" cy="1281503"/>
        </a:xfrm>
        <a:prstGeom prst="roundRect">
          <a:avLst>
            <a:gd name="adj" fmla="val 10000"/>
          </a:avLst>
        </a:prstGeom>
        <a:solidFill>
          <a:srgbClr val="92D050"/>
        </a:solidFill>
        <a:ln w="25400" cap="flat" cmpd="sng" algn="ctr">
          <a:solidFill>
            <a:srgbClr val="92D050"/>
          </a:solid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b="1" kern="1200" dirty="0" smtClean="0">
              <a:latin typeface="Calibri" panose="020F0502020204030204" pitchFamily="34" charset="0"/>
              <a:cs typeface="Calibri" panose="020F0502020204030204" pitchFamily="34" charset="0"/>
            </a:rPr>
            <a:t>Published DI Record</a:t>
          </a:r>
          <a:endParaRPr lang="en-US" sz="3300" b="1" kern="1200" dirty="0">
            <a:latin typeface="Calibri" panose="020F0502020204030204" pitchFamily="34" charset="0"/>
            <a:cs typeface="Calibri" panose="020F0502020204030204" pitchFamily="34" charset="0"/>
          </a:endParaRPr>
        </a:p>
      </dsp:txBody>
      <dsp:txXfrm>
        <a:off x="6237527" y="3281345"/>
        <a:ext cx="2487938" cy="1206435"/>
      </dsp:txXfrm>
    </dsp:sp>
    <dsp:sp modelId="{C66F3DE4-2A2C-40B3-8D24-79C93B7B6F49}">
      <dsp:nvSpPr>
        <dsp:cNvPr id="0" name=""/>
        <dsp:cNvSpPr/>
      </dsp:nvSpPr>
      <dsp:spPr>
        <a:xfrm rot="10800005">
          <a:off x="3296509" y="3660296"/>
          <a:ext cx="2169981" cy="448526"/>
        </a:xfrm>
        <a:prstGeom prst="leftArrow">
          <a:avLst/>
        </a:prstGeom>
        <a:solidFill>
          <a:schemeClr val="accent2">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dirty="0"/>
        </a:p>
      </dsp:txBody>
      <dsp:txXfrm rot="10800000">
        <a:off x="3431067" y="3750001"/>
        <a:ext cx="1900865" cy="269116"/>
      </dsp:txXfrm>
    </dsp:sp>
    <dsp:sp modelId="{FA06BDA1-294C-4CE3-A536-95E6F6F2D544}">
      <dsp:nvSpPr>
        <dsp:cNvPr id="0" name=""/>
        <dsp:cNvSpPr/>
      </dsp:nvSpPr>
      <dsp:spPr>
        <a:xfrm>
          <a:off x="0" y="3243803"/>
          <a:ext cx="2563006" cy="1281503"/>
        </a:xfrm>
        <a:prstGeom prst="roundRect">
          <a:avLst>
            <a:gd name="adj" fmla="val 10000"/>
          </a:avLst>
        </a:prstGeom>
        <a:solidFill>
          <a:srgbClr val="F67600"/>
        </a:solidFill>
        <a:ln w="25400" cap="flat" cmpd="sng" algn="ctr">
          <a:solidFill>
            <a:srgbClr val="F67600"/>
          </a:solid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b="1" kern="1200" dirty="0" smtClean="0">
              <a:latin typeface="Calibri" panose="020F0502020204030204" pitchFamily="34" charset="0"/>
              <a:cs typeface="Calibri" panose="020F0502020204030204" pitchFamily="34" charset="0"/>
            </a:rPr>
            <a:t>Unpublished DI Record</a:t>
          </a:r>
          <a:endParaRPr lang="en-US" sz="3300" b="1" kern="1200" dirty="0">
            <a:latin typeface="Calibri" panose="020F0502020204030204" pitchFamily="34" charset="0"/>
            <a:cs typeface="Calibri" panose="020F0502020204030204" pitchFamily="34" charset="0"/>
          </a:endParaRPr>
        </a:p>
      </dsp:txBody>
      <dsp:txXfrm>
        <a:off x="37534" y="3281337"/>
        <a:ext cx="2487938" cy="1206435"/>
      </dsp:txXfrm>
    </dsp:sp>
    <dsp:sp modelId="{EB37146D-17D8-4626-A80A-52BADDE4C25A}">
      <dsp:nvSpPr>
        <dsp:cNvPr id="0" name=""/>
        <dsp:cNvSpPr/>
      </dsp:nvSpPr>
      <dsp:spPr>
        <a:xfrm rot="18823062">
          <a:off x="1746510" y="2039314"/>
          <a:ext cx="2169981" cy="448526"/>
        </a:xfrm>
        <a:prstGeom prst="leftArrow">
          <a:avLst/>
        </a:prstGeom>
        <a:solidFill>
          <a:schemeClr val="accent2">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dirty="0"/>
        </a:p>
      </dsp:txBody>
      <dsp:txXfrm>
        <a:off x="1881068" y="2129019"/>
        <a:ext cx="1900865" cy="269116"/>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0"/>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Arial" pitchFamily="34" charset="0"/>
              </a:defRPr>
            </a:lvl1pPr>
          </a:lstStyle>
          <a:p>
            <a:pPr>
              <a:defRPr/>
            </a:pPr>
            <a:fld id="{97259939-22E4-446F-A927-3B6B04BC5BC3}" type="datetimeFigureOut">
              <a:rPr lang="en-US" altLang="en-US"/>
              <a:pPr>
                <a:defRPr/>
              </a:pPr>
              <a:t>7/21/2014</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0"/>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Arial" pitchFamily="34" charset="0"/>
              </a:defRPr>
            </a:lvl1pPr>
          </a:lstStyle>
          <a:p>
            <a:pPr>
              <a:defRPr/>
            </a:pPr>
            <a:fld id="{1B5CBF07-DEF4-473C-9E68-DB1D455D8E69}" type="slidenum">
              <a:rPr lang="en-US" altLang="en-US"/>
              <a:pPr>
                <a:defRPr/>
              </a:pPr>
              <a:t>‹#›</a:t>
            </a:fld>
            <a:endParaRPr lang="en-US" altLang="en-US"/>
          </a:p>
        </p:txBody>
      </p:sp>
    </p:spTree>
    <p:extLst>
      <p:ext uri="{BB962C8B-B14F-4D97-AF65-F5344CB8AC3E}">
        <p14:creationId xmlns:p14="http://schemas.microsoft.com/office/powerpoint/2010/main" val="12231851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t>The legislation, the 2007 FDA Amendments Act (FDAAA) established the statutory authority for the </a:t>
            </a:r>
            <a:r>
              <a:rPr lang="en-US" altLang="en-US" b="1" smtClean="0"/>
              <a:t>UDI system for medical devices</a:t>
            </a:r>
            <a:r>
              <a:rPr lang="en-US" altLang="en-US" smtClean="0"/>
              <a:t>.  Then in 2012, The FDA Safety and Innovation Act (FDASIA) set the timelines  for establishing the Unique Device Identification System, known as U D I.  (Which you shouldn’t confuse with my uncle Udie – although he’s pretty unique too).  </a:t>
            </a:r>
          </a:p>
          <a:p>
            <a:pPr eaLnBrk="1" hangingPunct="1"/>
            <a:endParaRPr lang="en-US" altLang="en-US" smtClean="0"/>
          </a:p>
          <a:p>
            <a:pPr eaLnBrk="1" hangingPunct="1"/>
            <a:r>
              <a:rPr lang="en-US" altLang="en-US" smtClean="0"/>
              <a:t>The goal of the </a:t>
            </a:r>
            <a:r>
              <a:rPr lang="en-US" altLang="en-US" b="1" smtClean="0"/>
              <a:t>UDI system for medical devices </a:t>
            </a:r>
            <a:r>
              <a:rPr lang="en-US" altLang="en-US" smtClean="0"/>
              <a:t>is to accurately identify medical devices throughout their distribution and use and in use – </a:t>
            </a:r>
            <a:r>
              <a:rPr lang="en-US" altLang="en-US" b="1" smtClean="0"/>
              <a:t>to enhance patient safety. </a:t>
            </a:r>
          </a:p>
          <a:p>
            <a:pPr eaLnBrk="1" hangingPunct="1"/>
            <a:endParaRPr lang="en-US" altLang="en-US" smtClean="0"/>
          </a:p>
          <a:p>
            <a:pPr eaLnBrk="1" hangingPunct="1"/>
            <a:r>
              <a:rPr lang="en-US" altLang="en-US" smtClean="0"/>
              <a:t>The 2013 final rule laid out FDA’s consideration of 270 sets of comments and the text of the regulations necessary to establish the UDI system.  The final rule also gives the timetable of </a:t>
            </a:r>
            <a:r>
              <a:rPr lang="en-US" altLang="en-US" b="1" smtClean="0"/>
              <a:t>compliance dates </a:t>
            </a:r>
            <a:r>
              <a:rPr lang="en-US" altLang="en-US" smtClean="0"/>
              <a:t>which phase in these requirements and the </a:t>
            </a:r>
            <a:r>
              <a:rPr lang="en-US" altLang="en-US" b="1" smtClean="0"/>
              <a:t>conforming amendments</a:t>
            </a:r>
            <a:r>
              <a:rPr lang="en-US" altLang="en-US" smtClean="0"/>
              <a:t>, which are the changes to existing FDA regulations needed for UDI.  </a:t>
            </a:r>
          </a:p>
          <a:p>
            <a:pPr eaLnBrk="1" hangingPunct="1"/>
            <a:endParaRPr lang="en-US" altLang="en-US" sz="1400" b="1" smtClean="0">
              <a:solidFill>
                <a:srgbClr val="FF0000"/>
              </a:solidFill>
              <a:effectLst>
                <a:outerShdw blurRad="38100" dist="38100" dir="2700000" algn="tl">
                  <a:srgbClr val="C0C0C0"/>
                </a:outerShdw>
              </a:effectLst>
            </a:endParaRPr>
          </a:p>
          <a:p>
            <a:pPr eaLnBrk="1" hangingPunct="1"/>
            <a:r>
              <a:rPr lang="en-US" altLang="en-US" sz="1400" b="1" smtClean="0">
                <a:solidFill>
                  <a:srgbClr val="FF0000"/>
                </a:solidFill>
                <a:effectLst>
                  <a:outerShdw blurRad="38100" dist="38100" dir="2700000" algn="tl">
                    <a:srgbClr val="C0C0C0"/>
                  </a:outerShdw>
                </a:effectLst>
              </a:rPr>
              <a:t>In order to be familiar with these topics, you should view the UDI video on CDRH Learn and visit UDI page on CDRH Device Advice.  We plan to cover these topics in depth, in future webinars.</a:t>
            </a:r>
          </a:p>
          <a:p>
            <a:pPr eaLnBrk="1" hangingPunct="1">
              <a:spcBef>
                <a:spcPct val="0"/>
              </a:spcBef>
            </a:pPr>
            <a:endParaRPr lang="en-US" altLang="en-US" b="1" smtClean="0">
              <a:solidFill>
                <a:srgbClr val="FF0000"/>
              </a:solidFill>
              <a:effectLst>
                <a:outerShdw blurRad="38100" dist="38100" dir="2700000" algn="tl">
                  <a:srgbClr val="C0C0C0"/>
                </a:outerShdw>
              </a:effectLst>
            </a:endParaRPr>
          </a:p>
          <a:p>
            <a:pPr eaLnBrk="1" hangingPunct="1">
              <a:spcBef>
                <a:spcPct val="0"/>
              </a:spcBef>
            </a:pPr>
            <a:endParaRPr lang="en-US" altLang="en-US"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algn="ctr"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algn="ctr"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algn="ctr"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algn="ctr"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77BCC31F-B1AC-49BC-AF5E-7C1C54DE903B}" type="slidenum">
              <a:rPr lang="en-US" altLang="en-US"/>
              <a:pPr eaLnBrk="1" hangingPunct="1"/>
              <a:t>3</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0D6FB96-BA03-4AB6-B91E-869B117F8E47}" type="datetimeFigureOut">
              <a:rPr lang="en-US" altLang="en-US"/>
              <a:pPr>
                <a:defRPr/>
              </a:pPr>
              <a:t>7/21/2014</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B8481E-34EE-4037-B71B-5546510D1601}" type="slidenum">
              <a:rPr lang="en-US" altLang="en-US"/>
              <a:pPr>
                <a:defRPr/>
              </a:pPr>
              <a:t>‹#›</a:t>
            </a:fld>
            <a:endParaRPr lang="en-US" altLang="en-US"/>
          </a:p>
        </p:txBody>
      </p:sp>
    </p:spTree>
    <p:extLst>
      <p:ext uri="{BB962C8B-B14F-4D97-AF65-F5344CB8AC3E}">
        <p14:creationId xmlns:p14="http://schemas.microsoft.com/office/powerpoint/2010/main" val="2183028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A6A6064F-4C83-462E-B965-A59755FC90E1}" type="datetimeFigureOut">
              <a:rPr lang="en-US" altLang="en-US"/>
              <a:pPr>
                <a:defRPr/>
              </a:pPr>
              <a:t>7/21/2014</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F72B0D4-514D-4BCD-A7EB-398660157551}" type="slidenum">
              <a:rPr lang="en-US" altLang="en-US"/>
              <a:pPr>
                <a:defRPr/>
              </a:pPr>
              <a:t>‹#›</a:t>
            </a:fld>
            <a:endParaRPr lang="en-US" altLang="en-US"/>
          </a:p>
        </p:txBody>
      </p:sp>
    </p:spTree>
    <p:extLst>
      <p:ext uri="{BB962C8B-B14F-4D97-AF65-F5344CB8AC3E}">
        <p14:creationId xmlns:p14="http://schemas.microsoft.com/office/powerpoint/2010/main" val="2928744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38200"/>
            <a:ext cx="2057400" cy="5668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838200"/>
            <a:ext cx="6019800" cy="5668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46D218E-753F-4A64-9958-4BC19D6B1D11}" type="datetimeFigureOut">
              <a:rPr lang="en-US" altLang="en-US"/>
              <a:pPr>
                <a:defRPr/>
              </a:pPr>
              <a:t>7/21/2014</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E3D7A-7FEE-4B03-809E-F0CB6C818A87}" type="slidenum">
              <a:rPr lang="en-US" altLang="en-US"/>
              <a:pPr>
                <a:defRPr/>
              </a:pPr>
              <a:t>‹#›</a:t>
            </a:fld>
            <a:endParaRPr lang="en-US" altLang="en-US"/>
          </a:p>
        </p:txBody>
      </p:sp>
    </p:spTree>
    <p:extLst>
      <p:ext uri="{BB962C8B-B14F-4D97-AF65-F5344CB8AC3E}">
        <p14:creationId xmlns:p14="http://schemas.microsoft.com/office/powerpoint/2010/main" val="17736549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C1BB4CA-179D-40F9-882A-B1583904E8C7}" type="datetimeFigureOut">
              <a:rPr lang="en-US" altLang="en-US"/>
              <a:pPr>
                <a:defRPr/>
              </a:pPr>
              <a:t>7/21/2014</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60D21F2-DF21-496D-9892-71AD22D4FA91}" type="slidenum">
              <a:rPr lang="en-US" altLang="en-US"/>
              <a:pPr>
                <a:defRPr/>
              </a:pPr>
              <a:t>‹#›</a:t>
            </a:fld>
            <a:endParaRPr lang="en-US" altLang="en-US"/>
          </a:p>
        </p:txBody>
      </p:sp>
    </p:spTree>
    <p:extLst>
      <p:ext uri="{BB962C8B-B14F-4D97-AF65-F5344CB8AC3E}">
        <p14:creationId xmlns:p14="http://schemas.microsoft.com/office/powerpoint/2010/main" val="1350362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8C827690-572F-4190-B650-70DAB263B98D}" type="datetimeFigureOut">
              <a:rPr lang="en-US" altLang="en-US"/>
              <a:pPr>
                <a:defRPr/>
              </a:pPr>
              <a:t>7/21/2014</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3677FBA-27F1-4026-A2BB-10EB446200FC}" type="slidenum">
              <a:rPr lang="en-US" altLang="en-US"/>
              <a:pPr>
                <a:defRPr/>
              </a:pPr>
              <a:t>‹#›</a:t>
            </a:fld>
            <a:endParaRPr lang="en-US" altLang="en-US"/>
          </a:p>
        </p:txBody>
      </p:sp>
    </p:spTree>
    <p:extLst>
      <p:ext uri="{BB962C8B-B14F-4D97-AF65-F5344CB8AC3E}">
        <p14:creationId xmlns:p14="http://schemas.microsoft.com/office/powerpoint/2010/main" val="1304679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DE3F936A-A9DA-437D-89AC-6891C2C4F51A}" type="datetimeFigureOut">
              <a:rPr lang="en-US" altLang="en-US"/>
              <a:pPr>
                <a:defRPr/>
              </a:pPr>
              <a:t>7/21/2014</a:t>
            </a:fld>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1CD0AD3-FE6D-482E-ACAE-4E9858FE841F}" type="slidenum">
              <a:rPr lang="en-US" altLang="en-US"/>
              <a:pPr>
                <a:defRPr/>
              </a:pPr>
              <a:t>‹#›</a:t>
            </a:fld>
            <a:endParaRPr lang="en-US" altLang="en-US"/>
          </a:p>
        </p:txBody>
      </p:sp>
    </p:spTree>
    <p:extLst>
      <p:ext uri="{BB962C8B-B14F-4D97-AF65-F5344CB8AC3E}">
        <p14:creationId xmlns:p14="http://schemas.microsoft.com/office/powerpoint/2010/main" val="3583270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B559A597-F1A4-4E0C-AA6E-51FB342689CB}" type="datetimeFigureOut">
              <a:rPr lang="en-US" altLang="en-US"/>
              <a:pPr>
                <a:defRPr/>
              </a:pPr>
              <a:t>7/21/2014</a:t>
            </a:fld>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015A28A-4509-4E20-B9CC-4069494BCFD1}" type="slidenum">
              <a:rPr lang="en-US" altLang="en-US"/>
              <a:pPr>
                <a:defRPr/>
              </a:pPr>
              <a:t>‹#›</a:t>
            </a:fld>
            <a:endParaRPr lang="en-US" altLang="en-US"/>
          </a:p>
        </p:txBody>
      </p:sp>
    </p:spTree>
    <p:extLst>
      <p:ext uri="{BB962C8B-B14F-4D97-AF65-F5344CB8AC3E}">
        <p14:creationId xmlns:p14="http://schemas.microsoft.com/office/powerpoint/2010/main" val="3313123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72F32C34-0C55-40E8-9844-1D76FA16752B}" type="datetimeFigureOut">
              <a:rPr lang="en-US" altLang="en-US"/>
              <a:pPr>
                <a:defRPr/>
              </a:pPr>
              <a:t>7/21/2014</a:t>
            </a:fld>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C1B2A5C-C321-47BF-8E25-5C9E2FBA1DA4}" type="slidenum">
              <a:rPr lang="en-US" altLang="en-US"/>
              <a:pPr>
                <a:defRPr/>
              </a:pPr>
              <a:t>‹#›</a:t>
            </a:fld>
            <a:endParaRPr lang="en-US" altLang="en-US"/>
          </a:p>
        </p:txBody>
      </p:sp>
    </p:spTree>
    <p:extLst>
      <p:ext uri="{BB962C8B-B14F-4D97-AF65-F5344CB8AC3E}">
        <p14:creationId xmlns:p14="http://schemas.microsoft.com/office/powerpoint/2010/main" val="314012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805D0D8B-A300-4ED9-9F86-7EB4DBC63088}" type="datetimeFigureOut">
              <a:rPr lang="en-US" altLang="en-US"/>
              <a:pPr>
                <a:defRPr/>
              </a:pPr>
              <a:t>7/21/2014</a:t>
            </a:fld>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576F782F-BE49-4FAE-AE43-009D2F6EF3E7}" type="slidenum">
              <a:rPr lang="en-US" altLang="en-US"/>
              <a:pPr>
                <a:defRPr/>
              </a:pPr>
              <a:t>‹#›</a:t>
            </a:fld>
            <a:endParaRPr lang="en-US" altLang="en-US"/>
          </a:p>
        </p:txBody>
      </p:sp>
    </p:spTree>
    <p:extLst>
      <p:ext uri="{BB962C8B-B14F-4D97-AF65-F5344CB8AC3E}">
        <p14:creationId xmlns:p14="http://schemas.microsoft.com/office/powerpoint/2010/main" val="3473579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806AEFD1-8930-414D-9234-CB7F0B7D5047}" type="datetimeFigureOut">
              <a:rPr lang="en-US" altLang="en-US"/>
              <a:pPr>
                <a:defRPr/>
              </a:pPr>
              <a:t>7/21/2014</a:t>
            </a:fld>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07808AA-CCF7-409B-A477-581BBFA1FB8C}" type="slidenum">
              <a:rPr lang="en-US" altLang="en-US"/>
              <a:pPr>
                <a:defRPr/>
              </a:pPr>
              <a:t>‹#›</a:t>
            </a:fld>
            <a:endParaRPr lang="en-US" altLang="en-US"/>
          </a:p>
        </p:txBody>
      </p:sp>
    </p:spTree>
    <p:extLst>
      <p:ext uri="{BB962C8B-B14F-4D97-AF65-F5344CB8AC3E}">
        <p14:creationId xmlns:p14="http://schemas.microsoft.com/office/powerpoint/2010/main" val="3727920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0C27F92-6999-4DBF-9E58-38695CF29027}" type="datetimeFigureOut">
              <a:rPr lang="en-US" altLang="en-US"/>
              <a:pPr>
                <a:defRPr/>
              </a:pPr>
              <a:t>7/21/2014</a:t>
            </a:fld>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4B8256A-C423-465C-92CB-AB397A82ECA7}" type="slidenum">
              <a:rPr lang="en-US" altLang="en-US"/>
              <a:pPr>
                <a:defRPr/>
              </a:pPr>
              <a:t>‹#›</a:t>
            </a:fld>
            <a:endParaRPr lang="en-US" altLang="en-US"/>
          </a:p>
        </p:txBody>
      </p:sp>
    </p:spTree>
    <p:extLst>
      <p:ext uri="{BB962C8B-B14F-4D97-AF65-F5344CB8AC3E}">
        <p14:creationId xmlns:p14="http://schemas.microsoft.com/office/powerpoint/2010/main" val="39414556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838200"/>
            <a:ext cx="7924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981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smtClean="0">
                <a:latin typeface="Arial" pitchFamily="34" charset="0"/>
              </a:defRPr>
            </a:lvl1pPr>
          </a:lstStyle>
          <a:p>
            <a:pPr>
              <a:defRPr/>
            </a:pPr>
            <a:fld id="{3E8113C8-5EBD-47DD-A53E-348B38B7F7EE}" type="datetimeFigureOut">
              <a:rPr lang="en-US" altLang="en-US"/>
              <a:pPr>
                <a:defRPr/>
              </a:pPr>
              <a:t>7/21/2014</a:t>
            </a:fld>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atin typeface="Arial" pitchFamily="34" charset="0"/>
              </a:defRPr>
            </a:lvl1pPr>
          </a:lstStyle>
          <a:p>
            <a:pPr>
              <a:defRPr/>
            </a:pPr>
            <a:fld id="{E035D26B-12E0-4A6E-B964-6A1B69BED718}" type="slidenum">
              <a:rPr lang="en-US" altLang="en-US"/>
              <a:pPr>
                <a:defRPr/>
              </a:pPr>
              <a:t>‹#›</a:t>
            </a:fld>
            <a:endParaRPr lang="en-US" altLang="en-US"/>
          </a:p>
        </p:txBody>
      </p:sp>
      <p:pic>
        <p:nvPicPr>
          <p:cNvPr id="1031" name="Picture 7" descr="consumer_blue_wav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082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ftr="0" dt="0"/>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fda.gov/downloads/MedicalDevices/DeviceRegulationandGuidance/UniqueDeviceIdentification/GlobalUDIDatabaseGUDID/UCM396592.xls"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www.fda.gov/downloads/MedicalDevices/DeviceRegulationandGuidance/UniqueDeviceIdentification/GlobalUDIDatabaseGUDID/UCM376009.zip" TargetMode="External"/><Relationship Id="rId2" Type="http://schemas.openxmlformats.org/officeDocument/2006/relationships/hyperlink" Target="http://www.fda.gov/esg" TargetMode="External"/><Relationship Id="rId1" Type="http://schemas.openxmlformats.org/officeDocument/2006/relationships/slideLayout" Target="../slideLayouts/slideLayout7.xml"/><Relationship Id="rId4" Type="http://schemas.openxmlformats.org/officeDocument/2006/relationships/image" Target="../media/image13.emf"/></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www.fda.gov/training/cdrhlearn/"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http://www.fda.gov/udi"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hyperlink" Target="http://www.gmdnagency.org/" TargetMode="External"/><Relationship Id="rId2" Type="http://schemas.openxmlformats.org/officeDocument/2006/relationships/hyperlink" Target="http://www.fda.gov/udi" TargetMode="Externa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hyperlink" Target="mailto:ESGHelpDesk@fda.hhs.gov"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fda.gov/udi" TargetMode="Externa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685800" y="2130425"/>
            <a:ext cx="7772400" cy="1831975"/>
          </a:xfrm>
        </p:spPr>
        <p:txBody>
          <a:bodyPr/>
          <a:lstStyle/>
          <a:p>
            <a:pPr eaLnBrk="1" hangingPunct="1"/>
            <a:r>
              <a:rPr lang="en-US" altLang="en-US" b="1" smtClean="0">
                <a:ea typeface="ＭＳ Ｐゴシック" pitchFamily="34" charset="-128"/>
              </a:rPr>
              <a:t>Unique Device Identifier (UDI)  - Overview</a:t>
            </a:r>
            <a:br>
              <a:rPr lang="en-US" altLang="en-US" b="1" smtClean="0">
                <a:ea typeface="ＭＳ Ｐゴシック" pitchFamily="34" charset="-128"/>
              </a:rPr>
            </a:br>
            <a:r>
              <a:rPr lang="en-US" altLang="en-US" sz="1800" b="1" smtClean="0">
                <a:ea typeface="ＭＳ Ｐゴシック" pitchFamily="34" charset="-128"/>
              </a:rPr>
              <a:t>6/21/2014</a:t>
            </a:r>
          </a:p>
        </p:txBody>
      </p:sp>
      <p:sp>
        <p:nvSpPr>
          <p:cNvPr id="2051" name="Rectangle 3"/>
          <p:cNvSpPr>
            <a:spLocks noGrp="1" noChangeArrowheads="1"/>
          </p:cNvSpPr>
          <p:nvPr>
            <p:ph type="subTitle" idx="4294967295"/>
          </p:nvPr>
        </p:nvSpPr>
        <p:spPr>
          <a:xfrm>
            <a:off x="1371600" y="4267200"/>
            <a:ext cx="6400800" cy="1752600"/>
          </a:xfrm>
        </p:spPr>
        <p:txBody>
          <a:bodyPr/>
          <a:lstStyle/>
          <a:p>
            <a:pPr marL="0" indent="0" algn="ctr" eaLnBrk="1" hangingPunct="1">
              <a:lnSpc>
                <a:spcPct val="80000"/>
              </a:lnSpc>
              <a:buFontTx/>
              <a:buNone/>
            </a:pPr>
            <a:r>
              <a:rPr lang="en-US" altLang="en-US" sz="1800" b="1" smtClean="0">
                <a:ea typeface="ＭＳ Ｐゴシック" pitchFamily="34" charset="-128"/>
                <a:cs typeface="Arial" charset="0"/>
              </a:rPr>
              <a:t/>
            </a:r>
            <a:br>
              <a:rPr lang="en-US" altLang="en-US" sz="1800" b="1" smtClean="0">
                <a:ea typeface="ＭＳ Ｐゴシック" pitchFamily="34" charset="-128"/>
                <a:cs typeface="Arial" charset="0"/>
              </a:rPr>
            </a:br>
            <a:r>
              <a:rPr lang="en-US" altLang="en-US" sz="1800" b="1" smtClean="0">
                <a:ea typeface="ＭＳ Ｐゴシック" pitchFamily="34" charset="-128"/>
                <a:cs typeface="Arial" charset="0"/>
              </a:rPr>
              <a:t/>
            </a:r>
            <a:br>
              <a:rPr lang="en-US" altLang="en-US" sz="1800" b="1" smtClean="0">
                <a:ea typeface="ＭＳ Ｐゴシック" pitchFamily="34" charset="-128"/>
                <a:cs typeface="Arial" charset="0"/>
              </a:rPr>
            </a:br>
            <a:r>
              <a:rPr lang="en-US" altLang="en-US" sz="1800" b="1" smtClean="0">
                <a:ea typeface="ＭＳ Ｐゴシック" pitchFamily="34" charset="-128"/>
                <a:cs typeface="Arial" charset="0"/>
              </a:rPr>
              <a:t>Behnaz Minaei</a:t>
            </a:r>
          </a:p>
          <a:p>
            <a:pPr marL="0" indent="0" algn="ctr" eaLnBrk="1" hangingPunct="1">
              <a:lnSpc>
                <a:spcPct val="80000"/>
              </a:lnSpc>
              <a:buFontTx/>
              <a:buNone/>
            </a:pPr>
            <a:r>
              <a:rPr lang="en-US" altLang="en-US" sz="1800" smtClean="0">
                <a:ea typeface="ＭＳ Ｐゴシック" pitchFamily="34" charset="-128"/>
                <a:cs typeface="Arial" charset="0"/>
              </a:rPr>
              <a:t>Office of Surveillance and Biometrics</a:t>
            </a:r>
            <a:br>
              <a:rPr lang="en-US" altLang="en-US" sz="1800" smtClean="0">
                <a:ea typeface="ＭＳ Ｐゴシック" pitchFamily="34" charset="-128"/>
                <a:cs typeface="Arial" charset="0"/>
              </a:rPr>
            </a:br>
            <a:r>
              <a:rPr lang="en-US" altLang="en-US" sz="1800" smtClean="0">
                <a:ea typeface="ＭＳ Ｐゴシック" pitchFamily="34" charset="-128"/>
                <a:cs typeface="Arial" charset="0"/>
              </a:rPr>
              <a:t>Center for Devices and Radiological Health</a:t>
            </a:r>
            <a:br>
              <a:rPr lang="en-US" altLang="en-US" sz="1800" smtClean="0">
                <a:ea typeface="ＭＳ Ｐゴシック" pitchFamily="34" charset="-128"/>
                <a:cs typeface="Arial" charset="0"/>
              </a:rPr>
            </a:br>
            <a:endParaRPr lang="en-US" altLang="en-US" sz="1800" smtClean="0">
              <a:ea typeface="ＭＳ Ｐゴシック" pitchFamily="34" charset="-128"/>
              <a:cs typeface="Arial" charset="0"/>
            </a:endParaRPr>
          </a:p>
          <a:p>
            <a:pPr marL="0" indent="0" algn="ctr" eaLnBrk="1" hangingPunct="1">
              <a:lnSpc>
                <a:spcPct val="80000"/>
              </a:lnSpc>
              <a:buFontTx/>
              <a:buNone/>
            </a:pPr>
            <a:r>
              <a:rPr lang="en-US" altLang="en-US" sz="1800" smtClean="0">
                <a:ea typeface="ＭＳ Ｐゴシック" pitchFamily="34" charset="-128"/>
                <a:cs typeface="Arial" charset="0"/>
              </a:rPr>
              <a:t/>
            </a:r>
            <a:br>
              <a:rPr lang="en-US" altLang="en-US" sz="1800" smtClean="0">
                <a:ea typeface="ＭＳ Ｐゴシック" pitchFamily="34" charset="-128"/>
                <a:cs typeface="Arial" charset="0"/>
              </a:rPr>
            </a:br>
            <a:r>
              <a:rPr lang="en-US" altLang="en-US" sz="1800" smtClean="0">
                <a:ea typeface="ＭＳ Ｐゴシック" pitchFamily="34" charset="-128"/>
                <a:cs typeface="Arial" charset="0"/>
              </a:rPr>
              <a:t/>
            </a:r>
            <a:br>
              <a:rPr lang="en-US" altLang="en-US" sz="1800" smtClean="0">
                <a:ea typeface="ＭＳ Ｐゴシック" pitchFamily="34" charset="-128"/>
                <a:cs typeface="Arial" charset="0"/>
              </a:rPr>
            </a:br>
            <a:endParaRPr lang="en-US" altLang="en-US" sz="1800" smtClean="0">
              <a:ea typeface="ＭＳ Ｐゴシック" pitchFamily="34" charset="-128"/>
              <a:cs typeface="Arial"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27C9EC87-0986-4946-8BEC-E3B0F4233F2B}" type="slidenum">
              <a:rPr lang="en-US" altLang="en-US" sz="1400"/>
              <a:pPr algn="r" eaLnBrk="1" hangingPunct="1">
                <a:spcBef>
                  <a:spcPct val="0"/>
                </a:spcBef>
                <a:buFontTx/>
                <a:buNone/>
              </a:pPr>
              <a:t>10</a:t>
            </a:fld>
            <a:endParaRPr lang="en-US" altLang="en-US" sz="1400"/>
          </a:p>
        </p:txBody>
      </p:sp>
      <p:sp>
        <p:nvSpPr>
          <p:cNvPr id="3" name="Content Placeholder 3"/>
          <p:cNvSpPr txBox="1">
            <a:spLocks/>
          </p:cNvSpPr>
          <p:nvPr/>
        </p:nvSpPr>
        <p:spPr>
          <a:xfrm>
            <a:off x="152400" y="2514600"/>
            <a:ext cx="8534400" cy="35052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defRPr/>
            </a:pPr>
            <a:r>
              <a:rPr lang="en-US" altLang="en-US" sz="2200" dirty="0" smtClean="0">
                <a:ea typeface="Microsoft YaHei" panose="020B0503020204020204" pitchFamily="34" charset="-122"/>
                <a:cs typeface="Arial"/>
              </a:rPr>
              <a:t>Repository of key device identification information</a:t>
            </a:r>
          </a:p>
          <a:p>
            <a:pPr marL="0" indent="0">
              <a:buFontTx/>
              <a:buNone/>
              <a:defRPr/>
            </a:pPr>
            <a:endParaRPr lang="en-US" altLang="en-US" sz="2200" dirty="0" smtClean="0">
              <a:ea typeface="Microsoft YaHei" panose="020B0503020204020204" pitchFamily="34" charset="-122"/>
              <a:cs typeface="Arial"/>
            </a:endParaRPr>
          </a:p>
          <a:p>
            <a:pPr>
              <a:defRPr/>
            </a:pPr>
            <a:r>
              <a:rPr lang="en-US" altLang="en-US" sz="2200" dirty="0" smtClean="0">
                <a:ea typeface="Microsoft YaHei" panose="020B0503020204020204" pitchFamily="34" charset="-122"/>
                <a:cs typeface="Arial"/>
              </a:rPr>
              <a:t>Contains ONLY the DI; PIs are </a:t>
            </a:r>
            <a:r>
              <a:rPr lang="en-US" altLang="en-US" sz="2200" b="1" dirty="0" smtClean="0">
                <a:solidFill>
                  <a:srgbClr val="FF0000"/>
                </a:solidFill>
                <a:ea typeface="Microsoft YaHei" panose="020B0503020204020204" pitchFamily="34" charset="-122"/>
                <a:cs typeface="Arial"/>
              </a:rPr>
              <a:t>not</a:t>
            </a:r>
            <a:r>
              <a:rPr lang="en-US" altLang="en-US" sz="2200" dirty="0" smtClean="0">
                <a:ea typeface="Microsoft YaHei" panose="020B0503020204020204" pitchFamily="34" charset="-122"/>
                <a:cs typeface="Arial"/>
              </a:rPr>
              <a:t> submitted to or stored in the GUDID</a:t>
            </a:r>
          </a:p>
          <a:p>
            <a:pPr lvl="1">
              <a:defRPr/>
            </a:pPr>
            <a:r>
              <a:rPr lang="en-US" altLang="en-US" sz="2200" dirty="0" smtClean="0">
                <a:ea typeface="Microsoft YaHei" panose="020B0503020204020204" pitchFamily="34" charset="-122"/>
                <a:cs typeface="Arial"/>
              </a:rPr>
              <a:t>Contains only PI flags to indicate which PI attribute(s) are on the device label</a:t>
            </a:r>
          </a:p>
          <a:p>
            <a:pPr>
              <a:defRPr/>
            </a:pPr>
            <a:endParaRPr lang="en-US" altLang="en-US" sz="2200" dirty="0" smtClean="0">
              <a:cs typeface="Arial"/>
            </a:endParaRPr>
          </a:p>
          <a:p>
            <a:pPr lvl="1">
              <a:defRPr/>
            </a:pPr>
            <a:endParaRPr lang="en-US" altLang="en-US" sz="2200" dirty="0" smtClean="0">
              <a:cs typeface="Arial"/>
            </a:endParaRPr>
          </a:p>
          <a:p>
            <a:pPr>
              <a:defRPr/>
            </a:pPr>
            <a:endParaRPr lang="en-US" altLang="en-US" sz="2200" dirty="0" smtClean="0">
              <a:cs typeface="Arial"/>
            </a:endParaRPr>
          </a:p>
          <a:p>
            <a:pPr>
              <a:defRPr/>
            </a:pPr>
            <a:endParaRPr lang="en-US" altLang="en-US" sz="2200" dirty="0" smtClean="0">
              <a:cs typeface="Arial"/>
            </a:endParaRPr>
          </a:p>
        </p:txBody>
      </p:sp>
      <p:pic>
        <p:nvPicPr>
          <p:cNvPr id="1126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143000"/>
            <a:ext cx="48768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0278746F-03C5-45E5-89FE-1F5D1EF34B10}" type="slidenum">
              <a:rPr lang="en-US" altLang="en-US" sz="1400"/>
              <a:pPr algn="r" eaLnBrk="1" hangingPunct="1">
                <a:spcBef>
                  <a:spcPct val="0"/>
                </a:spcBef>
                <a:buFontTx/>
                <a:buNone/>
              </a:pPr>
              <a:t>11</a:t>
            </a:fld>
            <a:endParaRPr lang="en-US" altLang="en-US" sz="1400"/>
          </a:p>
        </p:txBody>
      </p:sp>
      <p:sp>
        <p:nvSpPr>
          <p:cNvPr id="12291" name="Rectangle 2"/>
          <p:cNvSpPr txBox="1">
            <a:spLocks noChangeArrowheads="1"/>
          </p:cNvSpPr>
          <p:nvPr/>
        </p:nvSpPr>
        <p:spPr bwMode="auto">
          <a:xfrm>
            <a:off x="304800" y="838200"/>
            <a:ext cx="8534400"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eaLnBrk="1" hangingPunct="1">
              <a:spcBef>
                <a:spcPct val="0"/>
              </a:spcBef>
              <a:buFontTx/>
              <a:buNone/>
            </a:pPr>
            <a:r>
              <a:rPr lang="en-US" altLang="en-US" sz="3400" b="1">
                <a:solidFill>
                  <a:schemeClr val="tx2"/>
                </a:solidFill>
              </a:rPr>
              <a:t>GUDID Overview</a:t>
            </a:r>
          </a:p>
        </p:txBody>
      </p:sp>
      <p:pic>
        <p:nvPicPr>
          <p:cNvPr id="1229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8F2E57CD-6146-4986-805A-2FA865276DC4}" type="slidenum">
              <a:rPr lang="en-US" altLang="en-US" sz="1400"/>
              <a:pPr algn="r" eaLnBrk="1" hangingPunct="1">
                <a:spcBef>
                  <a:spcPct val="0"/>
                </a:spcBef>
                <a:buFontTx/>
                <a:buNone/>
              </a:pPr>
              <a:t>12</a:t>
            </a:fld>
            <a:endParaRPr lang="en-US" altLang="en-US" sz="1400"/>
          </a:p>
        </p:txBody>
      </p:sp>
      <p:sp>
        <p:nvSpPr>
          <p:cNvPr id="13315" name="Title 1"/>
          <p:cNvSpPr txBox="1">
            <a:spLocks/>
          </p:cNvSpPr>
          <p:nvPr/>
        </p:nvSpPr>
        <p:spPr bwMode="auto">
          <a:xfrm>
            <a:off x="304800" y="11430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GUDID Web Interface</a:t>
            </a:r>
          </a:p>
        </p:txBody>
      </p:sp>
      <p:sp>
        <p:nvSpPr>
          <p:cNvPr id="4" name="Content Placeholder 2"/>
          <p:cNvSpPr txBox="1">
            <a:spLocks/>
          </p:cNvSpPr>
          <p:nvPr/>
        </p:nvSpPr>
        <p:spPr>
          <a:xfrm>
            <a:off x="304800" y="2590800"/>
            <a:ext cx="8534400" cy="3048000"/>
          </a:xfrm>
          <a:prstGeom prst="rect">
            <a:avLst/>
          </a:prstGeom>
        </p:spPr>
        <p:txBody>
          <a:bodyPr>
            <a:normAutofit/>
          </a:bodyPr>
          <a:lstStyle>
            <a:lvl1pPr marL="4572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spcBef>
                <a:spcPct val="0"/>
              </a:spcBef>
            </a:pPr>
            <a:endParaRPr lang="en-US" altLang="en-US" sz="2200">
              <a:ea typeface="Microsoft YaHei" pitchFamily="34" charset="-122"/>
              <a:cs typeface="Arial" charset="0"/>
            </a:endParaRPr>
          </a:p>
          <a:p>
            <a:pPr>
              <a:spcBef>
                <a:spcPct val="0"/>
              </a:spcBef>
            </a:pPr>
            <a:r>
              <a:rPr lang="en-US" altLang="en-US" sz="2200">
                <a:ea typeface="Microsoft YaHei" pitchFamily="34" charset="-122"/>
                <a:cs typeface="Arial" charset="0"/>
              </a:rPr>
              <a:t>Secure Web Application</a:t>
            </a:r>
          </a:p>
          <a:p>
            <a:pPr>
              <a:spcBef>
                <a:spcPct val="0"/>
              </a:spcBef>
            </a:pPr>
            <a:endParaRPr lang="en-US" altLang="en-US" sz="2200">
              <a:ea typeface="Microsoft YaHei" pitchFamily="34" charset="-122"/>
              <a:cs typeface="Arial" charset="0"/>
            </a:endParaRPr>
          </a:p>
          <a:p>
            <a:pPr>
              <a:spcBef>
                <a:spcPct val="0"/>
              </a:spcBef>
            </a:pPr>
            <a:r>
              <a:rPr lang="en-US" altLang="en-US" sz="2200">
                <a:ea typeface="Microsoft YaHei" pitchFamily="34" charset="-122"/>
                <a:cs typeface="Arial" charset="0"/>
              </a:rPr>
              <a:t>Submission of device information one record at a time by Labelers</a:t>
            </a:r>
          </a:p>
          <a:p>
            <a:pPr>
              <a:spcBef>
                <a:spcPct val="0"/>
              </a:spcBef>
            </a:pPr>
            <a:endParaRPr lang="en-US" altLang="en-US" sz="2200">
              <a:ea typeface="Microsoft YaHei" pitchFamily="34" charset="-122"/>
              <a:cs typeface="Arial" charset="0"/>
            </a:endParaRPr>
          </a:p>
          <a:p>
            <a:pPr>
              <a:spcBef>
                <a:spcPct val="0"/>
              </a:spcBef>
            </a:pPr>
            <a:r>
              <a:rPr lang="en-US" altLang="en-US" sz="2200">
                <a:ea typeface="Microsoft YaHei" pitchFamily="34" charset="-122"/>
                <a:cs typeface="Arial" charset="0"/>
              </a:rPr>
              <a:t>List of Data Elements and Definitions: </a:t>
            </a:r>
            <a:r>
              <a:rPr lang="en-US" altLang="en-US" sz="2400">
                <a:cs typeface="Arial" charset="0"/>
                <a:hlinkClick r:id="rId2" action="ppaction://hlinkfile"/>
              </a:rPr>
              <a:t>GUDID Data Elements Reference Table - May 7, 2014 (XLS - 91KB)</a:t>
            </a:r>
            <a:r>
              <a:rPr lang="en-US" altLang="en-US" sz="2400">
                <a:cs typeface="Arial" charset="0"/>
              </a:rPr>
              <a:t> </a:t>
            </a:r>
          </a:p>
          <a:p>
            <a:pPr>
              <a:spcBef>
                <a:spcPct val="0"/>
              </a:spcBef>
            </a:pPr>
            <a:endParaRPr lang="en-US" altLang="en-US" sz="2200">
              <a:ea typeface="Microsoft YaHei" pitchFamily="34" charset="-122"/>
              <a:cs typeface="Arial" charset="0"/>
            </a:endParaRPr>
          </a:p>
          <a:p>
            <a:pPr>
              <a:buFontTx/>
              <a:buNone/>
            </a:pPr>
            <a:endParaRPr lang="en-US" altLang="en-US" sz="2200">
              <a:cs typeface="Arial" charset="0"/>
            </a:endParaRPr>
          </a:p>
        </p:txBody>
      </p:sp>
      <p:pic>
        <p:nvPicPr>
          <p:cNvPr id="1331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1752600"/>
            <a:ext cx="2335213" cy="190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74997B74-595E-4489-AFDA-E3C76C38C455}" type="slidenum">
              <a:rPr lang="en-US" altLang="en-US" sz="1400"/>
              <a:pPr algn="r" eaLnBrk="1" hangingPunct="1">
                <a:spcBef>
                  <a:spcPct val="0"/>
                </a:spcBef>
                <a:buFontTx/>
                <a:buNone/>
              </a:pPr>
              <a:t>13</a:t>
            </a:fld>
            <a:endParaRPr lang="en-US" altLang="en-US" sz="1400"/>
          </a:p>
        </p:txBody>
      </p:sp>
      <p:pic>
        <p:nvPicPr>
          <p:cNvPr id="143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0"/>
            <a:ext cx="9144000"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6455990B-DE47-45B4-8A96-00EFB92DDCC5}" type="slidenum">
              <a:rPr lang="en-US" altLang="en-US" sz="1400"/>
              <a:pPr algn="r" eaLnBrk="1" hangingPunct="1">
                <a:spcBef>
                  <a:spcPct val="0"/>
                </a:spcBef>
                <a:buFontTx/>
                <a:buNone/>
              </a:pPr>
              <a:t>14</a:t>
            </a:fld>
            <a:endParaRPr lang="en-US" altLang="en-US" sz="1400"/>
          </a:p>
        </p:txBody>
      </p:sp>
      <p:pic>
        <p:nvPicPr>
          <p:cNvPr id="1536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50" y="1066800"/>
            <a:ext cx="9055100" cy="4514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C65F52AE-021C-4DCD-B05A-543907CB825A}" type="slidenum">
              <a:rPr lang="en-US" altLang="en-US" sz="1400"/>
              <a:pPr algn="r" eaLnBrk="1" hangingPunct="1">
                <a:spcBef>
                  <a:spcPct val="0"/>
                </a:spcBef>
                <a:buFontTx/>
                <a:buNone/>
              </a:pPr>
              <a:t>15</a:t>
            </a:fld>
            <a:endParaRPr lang="en-US" altLang="en-US" sz="1400"/>
          </a:p>
        </p:txBody>
      </p:sp>
      <p:pic>
        <p:nvPicPr>
          <p:cNvPr id="1638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0"/>
            <a:ext cx="9144000" cy="464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7C67DFC9-48BA-4A27-BE10-197FBCAB1FD1}" type="slidenum">
              <a:rPr lang="en-US" altLang="en-US" sz="1400"/>
              <a:pPr algn="r" eaLnBrk="1" hangingPunct="1">
                <a:spcBef>
                  <a:spcPct val="0"/>
                </a:spcBef>
                <a:buFontTx/>
                <a:buNone/>
              </a:pPr>
              <a:t>16</a:t>
            </a:fld>
            <a:endParaRPr lang="en-US" altLang="en-US" sz="1400"/>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0"/>
            <a:ext cx="9144000" cy="510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47E35874-77FB-4BDB-847D-72694DB2C04C}" type="slidenum">
              <a:rPr lang="en-US" altLang="en-US" sz="1400"/>
              <a:pPr algn="r" eaLnBrk="1" hangingPunct="1">
                <a:spcBef>
                  <a:spcPct val="0"/>
                </a:spcBef>
                <a:buFontTx/>
                <a:buNone/>
              </a:pPr>
              <a:t>17</a:t>
            </a:fld>
            <a:endParaRPr lang="en-US" altLang="en-US" sz="1400"/>
          </a:p>
        </p:txBody>
      </p:sp>
      <p:pic>
        <p:nvPicPr>
          <p:cNvPr id="184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90600"/>
            <a:ext cx="9144000" cy="472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FE399A94-CE77-46AB-B94B-6E6D6528A08A}" type="slidenum">
              <a:rPr lang="en-US" altLang="en-US" sz="1400"/>
              <a:pPr algn="r" eaLnBrk="1" hangingPunct="1">
                <a:spcBef>
                  <a:spcPct val="0"/>
                </a:spcBef>
                <a:buFontTx/>
                <a:buNone/>
              </a:pPr>
              <a:t>18</a:t>
            </a:fld>
            <a:endParaRPr lang="en-US" altLang="en-US" sz="1400"/>
          </a:p>
        </p:txBody>
      </p:sp>
      <p:pic>
        <p:nvPicPr>
          <p:cNvPr id="1945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0"/>
            <a:ext cx="9120188"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64E76115-9DEE-4A88-A90D-E86C512969ED}" type="slidenum">
              <a:rPr lang="en-US" altLang="en-US" sz="1400"/>
              <a:pPr algn="r" eaLnBrk="1" hangingPunct="1">
                <a:spcBef>
                  <a:spcPct val="0"/>
                </a:spcBef>
                <a:buFontTx/>
                <a:buNone/>
              </a:pPr>
              <a:t>19</a:t>
            </a:fld>
            <a:endParaRPr lang="en-US" altLang="en-US" sz="1400"/>
          </a:p>
        </p:txBody>
      </p:sp>
      <p:pic>
        <p:nvPicPr>
          <p:cNvPr id="2048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8" y="1143000"/>
            <a:ext cx="9136062"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A860931D-A88A-4ECE-8B89-E42DE7E6F778}" type="slidenum">
              <a:rPr lang="en-US" altLang="en-US" sz="1400"/>
              <a:pPr algn="r" eaLnBrk="1" hangingPunct="1">
                <a:spcBef>
                  <a:spcPct val="0"/>
                </a:spcBef>
                <a:buFontTx/>
                <a:buNone/>
              </a:pPr>
              <a:t>2</a:t>
            </a:fld>
            <a:endParaRPr lang="en-US" altLang="en-US" sz="1400"/>
          </a:p>
        </p:txBody>
      </p:sp>
      <p:sp>
        <p:nvSpPr>
          <p:cNvPr id="3075" name="Title 1"/>
          <p:cNvSpPr txBox="1">
            <a:spLocks/>
          </p:cNvSpPr>
          <p:nvPr/>
        </p:nvSpPr>
        <p:spPr bwMode="auto">
          <a:xfrm>
            <a:off x="304800" y="9906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Presentation Outline</a:t>
            </a:r>
          </a:p>
        </p:txBody>
      </p:sp>
      <p:sp>
        <p:nvSpPr>
          <p:cNvPr id="3076" name="Content Placeholder 2"/>
          <p:cNvSpPr txBox="1">
            <a:spLocks/>
          </p:cNvSpPr>
          <p:nvPr/>
        </p:nvSpPr>
        <p:spPr bwMode="auto">
          <a:xfrm>
            <a:off x="304800" y="2057400"/>
            <a:ext cx="8534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r>
              <a:rPr lang="en-US" altLang="en-US" sz="2200">
                <a:ea typeface="Microsoft YaHei" pitchFamily="34" charset="-122"/>
              </a:rPr>
              <a:t>UDI Overview and Key Benefits</a:t>
            </a:r>
          </a:p>
          <a:p>
            <a:r>
              <a:rPr lang="en-US" altLang="en-US" sz="2200">
                <a:ea typeface="Microsoft YaHei" pitchFamily="34" charset="-122"/>
              </a:rPr>
              <a:t>GUDID Overview</a:t>
            </a:r>
          </a:p>
          <a:p>
            <a:r>
              <a:rPr lang="en-US" altLang="en-US" sz="2200">
                <a:ea typeface="Microsoft YaHei" pitchFamily="34" charset="-122"/>
              </a:rPr>
              <a:t>GUDID Key Concepts</a:t>
            </a:r>
          </a:p>
          <a:p>
            <a:pPr lvl="1"/>
            <a:r>
              <a:rPr lang="en-US" altLang="en-US" sz="2200">
                <a:ea typeface="Microsoft YaHei" pitchFamily="34" charset="-122"/>
              </a:rPr>
              <a:t>GUDID Account</a:t>
            </a:r>
          </a:p>
          <a:p>
            <a:pPr lvl="1"/>
            <a:r>
              <a:rPr lang="en-US" altLang="en-US" sz="2200">
                <a:ea typeface="Microsoft YaHei" pitchFamily="34" charset="-122"/>
              </a:rPr>
              <a:t>DI Record</a:t>
            </a:r>
          </a:p>
          <a:p>
            <a:r>
              <a:rPr lang="en-US" altLang="en-US" sz="2200">
                <a:ea typeface="Microsoft YaHei" pitchFamily="34" charset="-122"/>
              </a:rPr>
              <a:t>How to Get Started</a:t>
            </a:r>
          </a:p>
          <a:p>
            <a:r>
              <a:rPr lang="en-US" altLang="en-US" sz="2200">
                <a:ea typeface="Microsoft YaHei" pitchFamily="34" charset="-122"/>
              </a:rPr>
              <a:t>How to Contact Us</a:t>
            </a:r>
          </a:p>
          <a:p>
            <a:endParaRPr lang="en-US" altLang="en-US" sz="2200">
              <a:ea typeface="Microsoft YaHei"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F831E43A-CB90-4632-9D71-CB36B85DC67F}" type="slidenum">
              <a:rPr lang="en-US" altLang="en-US" sz="1400"/>
              <a:pPr algn="r" eaLnBrk="1" hangingPunct="1">
                <a:spcBef>
                  <a:spcPct val="0"/>
                </a:spcBef>
                <a:buFontTx/>
                <a:buNone/>
              </a:pPr>
              <a:t>20</a:t>
            </a:fld>
            <a:endParaRPr lang="en-US" altLang="en-US" sz="1400"/>
          </a:p>
        </p:txBody>
      </p:sp>
      <p:sp>
        <p:nvSpPr>
          <p:cNvPr id="3" name="Title 1"/>
          <p:cNvSpPr txBox="1">
            <a:spLocks/>
          </p:cNvSpPr>
          <p:nvPr/>
        </p:nvSpPr>
        <p:spPr>
          <a:xfrm>
            <a:off x="304800" y="1122363"/>
            <a:ext cx="8534400" cy="935037"/>
          </a:xfrm>
          <a:prstGeom prst="rect">
            <a:avLst/>
          </a:prstGeom>
        </p:spPr>
        <p:txBody>
          <a:bodyPr>
            <a:normAutofit fontScale="97500"/>
          </a:bodyPr>
          <a:lst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a:lstStyle>
          <a:p>
            <a:pPr>
              <a:defRPr/>
            </a:pPr>
            <a:r>
              <a:rPr lang="en-US" sz="3400" b="1" dirty="0" smtClean="0"/>
              <a:t>GUDID HL7 SPL Submission Option</a:t>
            </a:r>
          </a:p>
        </p:txBody>
      </p:sp>
      <p:sp>
        <p:nvSpPr>
          <p:cNvPr id="21508" name="Content Placeholder 2"/>
          <p:cNvSpPr txBox="1">
            <a:spLocks/>
          </p:cNvSpPr>
          <p:nvPr/>
        </p:nvSpPr>
        <p:spPr bwMode="auto">
          <a:xfrm>
            <a:off x="304800" y="2362200"/>
            <a:ext cx="85344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spcBef>
                <a:spcPct val="0"/>
              </a:spcBef>
            </a:pPr>
            <a:r>
              <a:rPr lang="en-US" altLang="en-US" sz="2200">
                <a:ea typeface="Microsoft YaHei" pitchFamily="34" charset="-122"/>
              </a:rPr>
              <a:t>HL7 = Health Level 7</a:t>
            </a:r>
          </a:p>
          <a:p>
            <a:pPr>
              <a:spcBef>
                <a:spcPct val="0"/>
              </a:spcBef>
            </a:pPr>
            <a:r>
              <a:rPr lang="en-US" altLang="en-US" sz="2200">
                <a:ea typeface="Microsoft YaHei" pitchFamily="34" charset="-122"/>
              </a:rPr>
              <a:t>SPL = Structured Product Labeling</a:t>
            </a:r>
          </a:p>
          <a:p>
            <a:pPr>
              <a:spcBef>
                <a:spcPct val="0"/>
              </a:spcBef>
            </a:pPr>
            <a:r>
              <a:rPr lang="en-US" altLang="en-US" sz="2200">
                <a:ea typeface="Microsoft YaHei" pitchFamily="34" charset="-122"/>
              </a:rPr>
              <a:t>Submission of device information as xml files – one record at a time</a:t>
            </a:r>
          </a:p>
          <a:p>
            <a:pPr>
              <a:spcBef>
                <a:spcPct val="0"/>
              </a:spcBef>
            </a:pPr>
            <a:r>
              <a:rPr lang="en-US" altLang="en-US" sz="2200">
                <a:ea typeface="Microsoft YaHei" pitchFamily="34" charset="-122"/>
              </a:rPr>
              <a:t>Uses the FDA Electronic Submissions Gateway (ESG) to transmit the file </a:t>
            </a:r>
            <a:r>
              <a:rPr lang="en-US" altLang="en-US" sz="2200">
                <a:ea typeface="Microsoft YaHei" pitchFamily="34" charset="-122"/>
                <a:hlinkClick r:id="rId2"/>
              </a:rPr>
              <a:t>www.fda.gov/esg</a:t>
            </a:r>
            <a:endParaRPr lang="en-US" altLang="en-US" sz="2200">
              <a:ea typeface="Microsoft YaHei" pitchFamily="34" charset="-122"/>
            </a:endParaRPr>
          </a:p>
          <a:p>
            <a:pPr>
              <a:spcBef>
                <a:spcPct val="0"/>
              </a:spcBef>
            </a:pPr>
            <a:r>
              <a:rPr lang="en-US" altLang="en-US" sz="2200">
                <a:ea typeface="Microsoft YaHei" pitchFamily="34" charset="-122"/>
              </a:rPr>
              <a:t>Technical specifications available on the UDI website</a:t>
            </a:r>
          </a:p>
          <a:p>
            <a:pPr>
              <a:spcBef>
                <a:spcPct val="0"/>
              </a:spcBef>
            </a:pPr>
            <a:r>
              <a:rPr lang="en-US" altLang="en-US" sz="2200">
                <a:solidFill>
                  <a:srgbClr val="FF0000"/>
                </a:solidFill>
                <a:ea typeface="Microsoft YaHei" pitchFamily="34" charset="-122"/>
              </a:rPr>
              <a:t>Testing required </a:t>
            </a:r>
            <a:r>
              <a:rPr lang="en-US" altLang="en-US" sz="2200">
                <a:ea typeface="Microsoft YaHei" pitchFamily="34" charset="-122"/>
              </a:rPr>
              <a:t>prior to production submission</a:t>
            </a:r>
          </a:p>
          <a:p>
            <a:pPr>
              <a:spcBef>
                <a:spcPct val="0"/>
              </a:spcBef>
            </a:pPr>
            <a:r>
              <a:rPr lang="fr-FR" altLang="en-US" sz="2000">
                <a:hlinkClick r:id="rId3" action="ppaction://hlinkfile"/>
              </a:rPr>
              <a:t>HL7 SPL Implementation Files (ZIP - 1.5MB)</a:t>
            </a:r>
            <a:endParaRPr lang="en-US" altLang="en-US" sz="2200">
              <a:ea typeface="Microsoft YaHei" pitchFamily="34" charset="-122"/>
            </a:endParaRPr>
          </a:p>
        </p:txBody>
      </p:sp>
      <p:pic>
        <p:nvPicPr>
          <p:cNvPr id="2150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676400"/>
            <a:ext cx="2058988"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077954AF-A2B1-4568-BDE5-5DFE33344F67}" type="slidenum">
              <a:rPr lang="en-US" altLang="en-US" sz="1400"/>
              <a:pPr algn="r" eaLnBrk="1" hangingPunct="1">
                <a:spcBef>
                  <a:spcPct val="0"/>
                </a:spcBef>
                <a:buFontTx/>
                <a:buNone/>
              </a:pPr>
              <a:t>21</a:t>
            </a:fld>
            <a:endParaRPr lang="en-US" altLang="en-US" sz="1400"/>
          </a:p>
        </p:txBody>
      </p:sp>
      <p:sp>
        <p:nvSpPr>
          <p:cNvPr id="22531" name="Title 1"/>
          <p:cNvSpPr txBox="1">
            <a:spLocks/>
          </p:cNvSpPr>
          <p:nvPr/>
        </p:nvSpPr>
        <p:spPr bwMode="auto">
          <a:xfrm>
            <a:off x="304800" y="9906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GUDID Key Concepts</a:t>
            </a:r>
          </a:p>
        </p:txBody>
      </p:sp>
      <p:sp>
        <p:nvSpPr>
          <p:cNvPr id="22532" name="Content Placeholder 2"/>
          <p:cNvSpPr txBox="1">
            <a:spLocks/>
          </p:cNvSpPr>
          <p:nvPr/>
        </p:nvSpPr>
        <p:spPr bwMode="auto">
          <a:xfrm>
            <a:off x="304800" y="1371600"/>
            <a:ext cx="85344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endParaRPr lang="en-US" altLang="en-US" sz="3000"/>
          </a:p>
          <a:p>
            <a:r>
              <a:rPr lang="en-US" altLang="en-US" sz="3000"/>
              <a:t>GUDID Account</a:t>
            </a:r>
          </a:p>
          <a:p>
            <a:r>
              <a:rPr lang="en-US" altLang="en-US" sz="3000"/>
              <a:t>The DI Record</a:t>
            </a:r>
          </a:p>
        </p:txBody>
      </p:sp>
      <p:pic>
        <p:nvPicPr>
          <p:cNvPr id="22533" name="Picture 8" descr="http://www.animicausa.com/shop/components/com_virtuemart/shop_image/product/key-pet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514600"/>
            <a:ext cx="3810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864DF217-3728-4AC1-8B96-8BC688305B02}" type="slidenum">
              <a:rPr lang="en-US" altLang="en-US" sz="1400"/>
              <a:pPr algn="r" eaLnBrk="1" hangingPunct="1">
                <a:spcBef>
                  <a:spcPct val="0"/>
                </a:spcBef>
                <a:buFontTx/>
                <a:buNone/>
              </a:pPr>
              <a:t>22</a:t>
            </a:fld>
            <a:endParaRPr lang="en-US" altLang="en-US" sz="1400"/>
          </a:p>
        </p:txBody>
      </p:sp>
      <p:sp>
        <p:nvSpPr>
          <p:cNvPr id="23555" name="Title 1"/>
          <p:cNvSpPr txBox="1">
            <a:spLocks/>
          </p:cNvSpPr>
          <p:nvPr/>
        </p:nvSpPr>
        <p:spPr bwMode="auto">
          <a:xfrm>
            <a:off x="304800" y="9144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eaLnBrk="1" hangingPunct="1">
              <a:spcBef>
                <a:spcPct val="0"/>
              </a:spcBef>
              <a:buFontTx/>
              <a:buNone/>
            </a:pPr>
            <a:r>
              <a:rPr lang="en-US" altLang="en-US" sz="3400" b="1">
                <a:solidFill>
                  <a:schemeClr val="tx2"/>
                </a:solidFill>
              </a:rPr>
              <a:t>GUDID Account</a:t>
            </a:r>
          </a:p>
        </p:txBody>
      </p:sp>
      <p:sp>
        <p:nvSpPr>
          <p:cNvPr id="4" name="Content Placeholder 2"/>
          <p:cNvSpPr txBox="1">
            <a:spLocks/>
          </p:cNvSpPr>
          <p:nvPr/>
        </p:nvSpPr>
        <p:spPr>
          <a:xfrm>
            <a:off x="304800" y="1676400"/>
            <a:ext cx="8534400" cy="3733800"/>
          </a:xfrm>
          <a:prstGeom prst="rect">
            <a:avLst/>
          </a:prstGeom>
        </p:spPr>
        <p:txBody>
          <a:bodyPr>
            <a:normAutofit/>
          </a:bodyPr>
          <a:lstStyle>
            <a:lvl1pPr marL="3429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spcBef>
                <a:spcPct val="0"/>
              </a:spcBef>
            </a:pPr>
            <a:r>
              <a:rPr lang="en-US" altLang="en-US" sz="2400">
                <a:cs typeface="Arial" charset="0"/>
              </a:rPr>
              <a:t>Required for submission to GUDID</a:t>
            </a:r>
          </a:p>
          <a:p>
            <a:pPr eaLnBrk="1" hangingPunct="1">
              <a:spcBef>
                <a:spcPct val="0"/>
              </a:spcBef>
            </a:pPr>
            <a:r>
              <a:rPr lang="en-US" altLang="en-US" sz="2400">
                <a:cs typeface="Arial" charset="0"/>
              </a:rPr>
              <a:t>Identifies Labeler organization - DUNS Number</a:t>
            </a:r>
          </a:p>
          <a:p>
            <a:pPr>
              <a:spcBef>
                <a:spcPct val="0"/>
              </a:spcBef>
            </a:pPr>
            <a:r>
              <a:rPr lang="en-US" altLang="en-US" sz="2400">
                <a:cs typeface="Arial" charset="0"/>
              </a:rPr>
              <a:t>Enables labelers to manage access to GUDID within their organization</a:t>
            </a:r>
          </a:p>
          <a:p>
            <a:pPr>
              <a:spcBef>
                <a:spcPct val="0"/>
              </a:spcBef>
              <a:buSzPct val="120000"/>
            </a:pPr>
            <a:r>
              <a:rPr lang="en-US" altLang="en-US" sz="2400">
                <a:cs typeface="Arial" charset="0"/>
              </a:rPr>
              <a:t>GUDID account is created by FDA Staff</a:t>
            </a:r>
          </a:p>
          <a:p>
            <a:pPr eaLnBrk="1" hangingPunct="1">
              <a:spcBef>
                <a:spcPct val="0"/>
              </a:spcBef>
              <a:buSzPct val="120000"/>
            </a:pPr>
            <a:endParaRPr lang="en-US" altLang="en-US" sz="2400">
              <a:cs typeface="Arial" charset="0"/>
            </a:endParaRPr>
          </a:p>
          <a:p>
            <a:pPr eaLnBrk="1" hangingPunct="1">
              <a:spcBef>
                <a:spcPct val="0"/>
              </a:spcBef>
              <a:buSzPct val="120000"/>
            </a:pPr>
            <a:r>
              <a:rPr lang="en-US" altLang="en-US" sz="2400">
                <a:cs typeface="Arial" charset="0"/>
              </a:rPr>
              <a:t>GUDID account user information is not made public</a:t>
            </a:r>
          </a:p>
          <a:p>
            <a:pPr eaLnBrk="1" hangingPunct="1">
              <a:spcBef>
                <a:spcPct val="0"/>
              </a:spcBef>
              <a:buSzPct val="120000"/>
              <a:buFontTx/>
              <a:buNone/>
            </a:pPr>
            <a:endParaRPr lang="en-US" altLang="en-US" sz="2400">
              <a:cs typeface="Arial" charset="0"/>
            </a:endParaRPr>
          </a:p>
          <a:p>
            <a:pPr eaLnBrk="1" hangingPunct="1">
              <a:spcBef>
                <a:spcPct val="0"/>
              </a:spcBef>
              <a:buSzPct val="120000"/>
            </a:pPr>
            <a:endParaRPr lang="en-US" altLang="en-US" sz="2400">
              <a:cs typeface="Arial" charset="0"/>
            </a:endParaRPr>
          </a:p>
          <a:p>
            <a:pPr eaLnBrk="1" hangingPunct="1">
              <a:buSzPct val="120000"/>
              <a:buFontTx/>
              <a:buNone/>
            </a:pPr>
            <a:endParaRPr lang="en-US" altLang="en-US" sz="2400">
              <a:cs typeface="Arial"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12E2885E-6F36-45B7-8E64-325C30B4D3FD}" type="slidenum">
              <a:rPr lang="en-US" altLang="en-US" sz="1400"/>
              <a:pPr algn="r" eaLnBrk="1" hangingPunct="1">
                <a:spcBef>
                  <a:spcPct val="0"/>
                </a:spcBef>
                <a:buFontTx/>
                <a:buNone/>
              </a:pPr>
              <a:t>23</a:t>
            </a:fld>
            <a:endParaRPr lang="en-US" altLang="en-US" sz="1400"/>
          </a:p>
        </p:txBody>
      </p:sp>
      <p:pic>
        <p:nvPicPr>
          <p:cNvPr id="2457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AD807D1D-2AE0-4452-AE0C-5380BDA51C6B}" type="slidenum">
              <a:rPr lang="en-US" altLang="en-US" sz="1400"/>
              <a:pPr algn="r" eaLnBrk="1" hangingPunct="1">
                <a:spcBef>
                  <a:spcPct val="0"/>
                </a:spcBef>
                <a:buFontTx/>
                <a:buNone/>
              </a:pPr>
              <a:t>24</a:t>
            </a:fld>
            <a:endParaRPr lang="en-US" altLang="en-US" sz="1400"/>
          </a:p>
        </p:txBody>
      </p:sp>
      <p:sp>
        <p:nvSpPr>
          <p:cNvPr id="25603" name="Title 1"/>
          <p:cNvSpPr txBox="1">
            <a:spLocks/>
          </p:cNvSpPr>
          <p:nvPr/>
        </p:nvSpPr>
        <p:spPr bwMode="auto">
          <a:xfrm>
            <a:off x="304800" y="8382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DUNS Number</a:t>
            </a:r>
          </a:p>
        </p:txBody>
      </p:sp>
      <p:sp>
        <p:nvSpPr>
          <p:cNvPr id="25604" name="Content Placeholder 2"/>
          <p:cNvSpPr txBox="1">
            <a:spLocks/>
          </p:cNvSpPr>
          <p:nvPr/>
        </p:nvSpPr>
        <p:spPr bwMode="auto">
          <a:xfrm>
            <a:off x="304800" y="1676400"/>
            <a:ext cx="85344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r>
              <a:rPr lang="en-US" altLang="en-US" sz="2200"/>
              <a:t>DUNS = Data Universal Numbering System</a:t>
            </a:r>
          </a:p>
          <a:p>
            <a:r>
              <a:rPr lang="en-US" altLang="en-US" sz="2200"/>
              <a:t>9 digit number assigned by Dun &amp; Bradstreet (D&amp;B)</a:t>
            </a:r>
          </a:p>
          <a:p>
            <a:r>
              <a:rPr lang="en-US" altLang="en-US" sz="2200"/>
              <a:t>Used to identify labeler organizations in GUDID</a:t>
            </a:r>
          </a:p>
          <a:p>
            <a:pPr lvl="1"/>
            <a:r>
              <a:rPr lang="en-US" altLang="en-US" sz="2200"/>
              <a:t>Labeler name and address is pulled from DUNS database</a:t>
            </a:r>
          </a:p>
          <a:p>
            <a:pPr lvl="1"/>
            <a:r>
              <a:rPr lang="en-US" altLang="en-US" sz="2200"/>
              <a:t>Labeler name from D&amp;B should match company name on device label</a:t>
            </a:r>
          </a:p>
          <a:p>
            <a:pPr lvl="1"/>
            <a:r>
              <a:rPr lang="en-US" altLang="en-US" sz="2200"/>
              <a:t>Prefer that labeler address from D&amp;B match company address on device label</a:t>
            </a:r>
          </a:p>
          <a:p>
            <a:pPr lvl="1"/>
            <a:endParaRPr lang="en-US" altLang="en-US" sz="2200"/>
          </a:p>
          <a:p>
            <a:endParaRPr lang="en-US" altLang="en-US" sz="2200">
              <a:latin typeface="Lucida Sans Unicode"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37CC5BFB-96A4-4B78-8976-027C4B11B4B6}" type="slidenum">
              <a:rPr lang="en-US" altLang="en-US" sz="1400"/>
              <a:pPr algn="r" eaLnBrk="1" hangingPunct="1">
                <a:spcBef>
                  <a:spcPct val="0"/>
                </a:spcBef>
                <a:buFontTx/>
                <a:buNone/>
              </a:pPr>
              <a:t>25</a:t>
            </a:fld>
            <a:endParaRPr lang="en-US" altLang="en-US" sz="1400"/>
          </a:p>
        </p:txBody>
      </p:sp>
      <p:pic>
        <p:nvPicPr>
          <p:cNvPr id="26627"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8" y="1905000"/>
            <a:ext cx="5948362"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628" name="Title 1"/>
          <p:cNvSpPr txBox="1">
            <a:spLocks/>
          </p:cNvSpPr>
          <p:nvPr/>
        </p:nvSpPr>
        <p:spPr bwMode="auto">
          <a:xfrm>
            <a:off x="304800" y="914400"/>
            <a:ext cx="853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GUDID DUNS Numbers</a:t>
            </a:r>
          </a:p>
        </p:txBody>
      </p:sp>
      <p:sp>
        <p:nvSpPr>
          <p:cNvPr id="26629" name="Content Placeholder 2"/>
          <p:cNvSpPr txBox="1">
            <a:spLocks/>
          </p:cNvSpPr>
          <p:nvPr/>
        </p:nvSpPr>
        <p:spPr bwMode="auto">
          <a:xfrm>
            <a:off x="4648200" y="1676400"/>
            <a:ext cx="43434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346075"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buFontTx/>
              <a:buNone/>
            </a:pPr>
            <a:r>
              <a:rPr lang="en-US" altLang="en-US" sz="2000"/>
              <a:t>Organization DUNS</a:t>
            </a:r>
          </a:p>
          <a:p>
            <a:pPr lvl="1">
              <a:buFontTx/>
              <a:buNone/>
            </a:pPr>
            <a:r>
              <a:rPr lang="en-US" altLang="en-US" sz="2000"/>
              <a:t>identifies the labeler organization for a GUDID Account</a:t>
            </a:r>
          </a:p>
          <a:p>
            <a:pPr>
              <a:buFontTx/>
              <a:buNone/>
            </a:pPr>
            <a:r>
              <a:rPr lang="en-US" altLang="en-US" sz="2000"/>
              <a:t>Labeler DUNS</a:t>
            </a:r>
          </a:p>
          <a:p>
            <a:pPr lvl="1">
              <a:buFontTx/>
              <a:buNone/>
            </a:pPr>
            <a:r>
              <a:rPr lang="en-US" altLang="en-US" sz="2000"/>
              <a:t>identifies the Labeler as shown on the medical device label</a:t>
            </a:r>
          </a:p>
          <a:p>
            <a:pPr>
              <a:buFontTx/>
              <a:buNone/>
            </a:pPr>
            <a:endParaRPr lang="en-US" altLang="en-US" sz="2000"/>
          </a:p>
          <a:p>
            <a:pPr>
              <a:buFontTx/>
              <a:buNone/>
            </a:pPr>
            <a:endParaRPr lang="en-US" altLang="en-US" sz="2000"/>
          </a:p>
        </p:txBody>
      </p:sp>
      <p:sp>
        <p:nvSpPr>
          <p:cNvPr id="26630" name="Content Placeholder 2"/>
          <p:cNvSpPr txBox="1">
            <a:spLocks/>
          </p:cNvSpPr>
          <p:nvPr/>
        </p:nvSpPr>
        <p:spPr bwMode="auto">
          <a:xfrm>
            <a:off x="5867400" y="3962400"/>
            <a:ext cx="3124200" cy="2514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2880" tIns="91440"/>
          <a:lstStyle>
            <a:lvl1pPr algn="l" eaLnBrk="0" hangingPunct="0">
              <a:spcBef>
                <a:spcPct val="20000"/>
              </a:spcBef>
              <a:buChar char="•"/>
              <a:defRPr sz="3200">
                <a:solidFill>
                  <a:schemeClr val="tx1"/>
                </a:solidFill>
                <a:latin typeface="Arial" charset="0"/>
                <a:ea typeface="ＭＳ Ｐゴシック" pitchFamily="34" charset="-128"/>
              </a:defRPr>
            </a:lvl1pPr>
            <a:lvl2pPr marL="346075"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eaLnBrk="1" hangingPunct="1">
              <a:spcBef>
                <a:spcPts val="250"/>
              </a:spcBef>
              <a:buClr>
                <a:schemeClr val="bg2"/>
              </a:buClr>
              <a:buSzPct val="80000"/>
              <a:buFont typeface="Wingdings 2" pitchFamily="18" charset="2"/>
              <a:buNone/>
            </a:pPr>
            <a:r>
              <a:rPr lang="en-US" altLang="en-US" sz="2000">
                <a:solidFill>
                  <a:srgbClr val="000000"/>
                </a:solidFill>
              </a:rPr>
              <a:t>Third Party DUNS</a:t>
            </a:r>
          </a:p>
          <a:p>
            <a:pPr lvl="1" eaLnBrk="1" hangingPunct="1">
              <a:spcBef>
                <a:spcPts val="250"/>
              </a:spcBef>
              <a:buClr>
                <a:schemeClr val="bg2"/>
              </a:buClr>
              <a:buFont typeface="Courier New" pitchFamily="49" charset="0"/>
              <a:buNone/>
            </a:pPr>
            <a:r>
              <a:rPr lang="en-US" altLang="en-US" sz="2000">
                <a:solidFill>
                  <a:srgbClr val="000000"/>
                </a:solidFill>
              </a:rPr>
              <a:t>identifies the </a:t>
            </a:r>
          </a:p>
          <a:p>
            <a:pPr lvl="1" eaLnBrk="1" hangingPunct="1">
              <a:spcBef>
                <a:spcPts val="250"/>
              </a:spcBef>
              <a:buClr>
                <a:schemeClr val="bg2"/>
              </a:buClr>
              <a:buFont typeface="Courier New" pitchFamily="49" charset="0"/>
              <a:buNone/>
            </a:pPr>
            <a:r>
              <a:rPr lang="en-US" altLang="en-US" sz="2000">
                <a:solidFill>
                  <a:srgbClr val="000000"/>
                </a:solidFill>
              </a:rPr>
              <a:t>individual/company</a:t>
            </a:r>
          </a:p>
          <a:p>
            <a:pPr lvl="1" eaLnBrk="1" hangingPunct="1">
              <a:spcBef>
                <a:spcPts val="250"/>
              </a:spcBef>
              <a:buClr>
                <a:schemeClr val="bg2"/>
              </a:buClr>
              <a:buFont typeface="Courier New" pitchFamily="49" charset="0"/>
              <a:buNone/>
            </a:pPr>
            <a:r>
              <a:rPr lang="en-US" altLang="en-US" sz="2000">
                <a:solidFill>
                  <a:srgbClr val="000000"/>
                </a:solidFill>
              </a:rPr>
              <a:t> authorized to submit information</a:t>
            </a:r>
          </a:p>
          <a:p>
            <a:pPr lvl="1" eaLnBrk="1" hangingPunct="1">
              <a:spcBef>
                <a:spcPts val="250"/>
              </a:spcBef>
              <a:buClr>
                <a:schemeClr val="bg2"/>
              </a:buClr>
              <a:buFont typeface="Courier New" pitchFamily="49" charset="0"/>
              <a:buNone/>
            </a:pPr>
            <a:r>
              <a:rPr lang="en-US" altLang="en-US" sz="2000">
                <a:solidFill>
                  <a:srgbClr val="000000"/>
                </a:solidFill>
              </a:rPr>
              <a:t> to GUDID </a:t>
            </a:r>
          </a:p>
          <a:p>
            <a:pPr lvl="1" eaLnBrk="1" hangingPunct="1">
              <a:spcBef>
                <a:spcPts val="250"/>
              </a:spcBef>
              <a:buClr>
                <a:schemeClr val="bg2"/>
              </a:buClr>
              <a:buFont typeface="Courier New" pitchFamily="49" charset="0"/>
              <a:buNone/>
            </a:pPr>
            <a:r>
              <a:rPr lang="en-US" altLang="en-US" sz="2000">
                <a:solidFill>
                  <a:srgbClr val="000000"/>
                </a:solidFill>
              </a:rPr>
              <a:t>on behalf of labeler</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5011C10F-4C7E-4ED4-8D4C-B49DD02C4048}" type="slidenum">
              <a:rPr lang="en-US" altLang="en-US" sz="1400"/>
              <a:pPr algn="r" eaLnBrk="1" hangingPunct="1">
                <a:spcBef>
                  <a:spcPct val="0"/>
                </a:spcBef>
                <a:buFontTx/>
                <a:buNone/>
              </a:pPr>
              <a:t>26</a:t>
            </a:fld>
            <a:endParaRPr lang="en-US" altLang="en-US" sz="1400"/>
          </a:p>
        </p:txBody>
      </p:sp>
      <p:sp>
        <p:nvSpPr>
          <p:cNvPr id="3" name="Title 1"/>
          <p:cNvSpPr txBox="1">
            <a:spLocks/>
          </p:cNvSpPr>
          <p:nvPr/>
        </p:nvSpPr>
        <p:spPr>
          <a:xfrm>
            <a:off x="304800" y="838200"/>
            <a:ext cx="8534400" cy="935038"/>
          </a:xfrm>
          <a:prstGeom prst="rect">
            <a:avLst/>
          </a:prstGeom>
        </p:spPr>
        <p:txBody>
          <a:bodyPr>
            <a:normAutofit fontScale="97500"/>
          </a:bodyPr>
          <a:lst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a:lstStyle>
          <a:p>
            <a:pPr>
              <a:defRPr/>
            </a:pPr>
            <a:r>
              <a:rPr lang="en-US" sz="3400" b="1" dirty="0" smtClean="0"/>
              <a:t>Labeler DUNS and the DI Record</a:t>
            </a:r>
            <a:endParaRPr lang="en-US" sz="3400" b="1"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28800"/>
            <a:ext cx="9144000" cy="5029200"/>
          </a:xfrm>
          <a:prstGeom prst="rect">
            <a:avLst/>
          </a:prstGeom>
          <a:noFill/>
          <a:ln>
            <a:noFill/>
          </a:ln>
          <a:effectLst>
            <a:innerShdw blurRad="63500" dist="50800" dir="5400000">
              <a:schemeClr val="bg2">
                <a:alpha val="50000"/>
              </a:schemeClr>
            </a:inn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65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447800"/>
            <a:ext cx="4724400" cy="425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0261972D-B21A-4E87-A321-F5DE50243F19}" type="slidenum">
              <a:rPr lang="en-US" altLang="en-US" sz="1400"/>
              <a:pPr algn="r" eaLnBrk="1" hangingPunct="1">
                <a:spcBef>
                  <a:spcPct val="0"/>
                </a:spcBef>
                <a:buFontTx/>
                <a:buNone/>
              </a:pPr>
              <a:t>27</a:t>
            </a:fld>
            <a:endParaRPr lang="en-US" altLang="en-US" sz="1400"/>
          </a:p>
        </p:txBody>
      </p:sp>
      <p:sp>
        <p:nvSpPr>
          <p:cNvPr id="28675" name="Title 1"/>
          <p:cNvSpPr txBox="1">
            <a:spLocks/>
          </p:cNvSpPr>
          <p:nvPr/>
        </p:nvSpPr>
        <p:spPr bwMode="auto">
          <a:xfrm>
            <a:off x="381000" y="8382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GUDID User Roles</a:t>
            </a:r>
          </a:p>
        </p:txBody>
      </p:sp>
      <p:sp>
        <p:nvSpPr>
          <p:cNvPr id="28676" name="Content Placeholder 2"/>
          <p:cNvSpPr txBox="1">
            <a:spLocks/>
          </p:cNvSpPr>
          <p:nvPr/>
        </p:nvSpPr>
        <p:spPr bwMode="auto">
          <a:xfrm>
            <a:off x="4533900" y="1752600"/>
            <a:ext cx="45720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spcBef>
                <a:spcPct val="0"/>
              </a:spcBef>
            </a:pPr>
            <a:r>
              <a:rPr lang="en-US" altLang="en-US" sz="2200"/>
              <a:t>Regulatory Contact</a:t>
            </a:r>
          </a:p>
          <a:p>
            <a:pPr lvl="1">
              <a:spcBef>
                <a:spcPct val="0"/>
              </a:spcBef>
            </a:pPr>
            <a:r>
              <a:rPr lang="en-US" altLang="en-US" sz="2200"/>
              <a:t>Responsible for GUDID submission requirements</a:t>
            </a:r>
          </a:p>
          <a:p>
            <a:r>
              <a:rPr lang="en-US" altLang="en-US" sz="2200"/>
              <a:t>Coordinator</a:t>
            </a:r>
          </a:p>
          <a:p>
            <a:pPr lvl="1"/>
            <a:r>
              <a:rPr lang="en-US" altLang="en-US" sz="2200"/>
              <a:t>Manages the GUDID account for assigned Labeler DUNS numbers</a:t>
            </a:r>
          </a:p>
          <a:p>
            <a:r>
              <a:rPr lang="en-US" altLang="en-US" sz="2200"/>
              <a:t>Labeler Data Entry (LDE) User</a:t>
            </a:r>
          </a:p>
          <a:p>
            <a:pPr lvl="1"/>
            <a:r>
              <a:rPr lang="en-US" altLang="en-US" sz="2200"/>
              <a:t>Responsible for day to day entry, submission and management of device identification (DI) records</a:t>
            </a:r>
          </a:p>
          <a:p>
            <a:endParaRPr lang="en-US" altLang="en-US" sz="2200"/>
          </a:p>
        </p:txBody>
      </p:sp>
      <p:pic>
        <p:nvPicPr>
          <p:cNvPr id="2867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1600"/>
            <a:ext cx="4467225" cy="5353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A9CCE9E2-960E-4E30-95E5-54FC6B2E9F17}" type="slidenum">
              <a:rPr lang="en-US" altLang="en-US" sz="1400"/>
              <a:pPr algn="r" eaLnBrk="1" hangingPunct="1">
                <a:spcBef>
                  <a:spcPct val="0"/>
                </a:spcBef>
                <a:buFontTx/>
                <a:buNone/>
              </a:pPr>
              <a:t>28</a:t>
            </a:fld>
            <a:endParaRPr lang="en-US" altLang="en-US" sz="1400"/>
          </a:p>
        </p:txBody>
      </p:sp>
      <p:sp>
        <p:nvSpPr>
          <p:cNvPr id="29699" name="Title 1"/>
          <p:cNvSpPr txBox="1">
            <a:spLocks/>
          </p:cNvSpPr>
          <p:nvPr/>
        </p:nvSpPr>
        <p:spPr bwMode="auto">
          <a:xfrm>
            <a:off x="304800" y="9144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Third-Party Submitter</a:t>
            </a:r>
          </a:p>
        </p:txBody>
      </p:sp>
      <p:sp>
        <p:nvSpPr>
          <p:cNvPr id="29700" name="Content Placeholder 2"/>
          <p:cNvSpPr txBox="1">
            <a:spLocks/>
          </p:cNvSpPr>
          <p:nvPr/>
        </p:nvSpPr>
        <p:spPr bwMode="auto">
          <a:xfrm>
            <a:off x="304800" y="1905000"/>
            <a:ext cx="85344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r>
              <a:rPr lang="en-US" altLang="en-US" sz="2200"/>
              <a:t>Company/Individual authorized to submit to GUDID on behalf of the labeler</a:t>
            </a:r>
          </a:p>
          <a:p>
            <a:endParaRPr lang="en-US" altLang="en-US" sz="2200"/>
          </a:p>
          <a:p>
            <a:r>
              <a:rPr lang="en-US" altLang="en-US" sz="2200"/>
              <a:t>Web Interface Submitters – Labeler may designate third-party as Coordinator or LDE User.</a:t>
            </a:r>
          </a:p>
          <a:p>
            <a:endParaRPr lang="en-US" altLang="en-US" sz="2200"/>
          </a:p>
          <a:p>
            <a:r>
              <a:rPr lang="en-US" altLang="en-US" sz="2200"/>
              <a:t>HL7 SPL Submitters – </a:t>
            </a:r>
          </a:p>
          <a:p>
            <a:pPr lvl="1"/>
            <a:r>
              <a:rPr lang="en-US" altLang="en-US" sz="2200"/>
              <a:t>Labelers must identify third-parties on their GUDID Account Request</a:t>
            </a:r>
          </a:p>
          <a:p>
            <a:pPr lvl="1"/>
            <a:r>
              <a:rPr lang="en-US" altLang="en-US" sz="2200"/>
              <a:t>Only those identified will be allowed to submit on behalf of labeler</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2546D080-BD3C-4372-A371-B4BA45BD290F}" type="slidenum">
              <a:rPr lang="en-US" altLang="en-US" sz="1400"/>
              <a:pPr algn="r" eaLnBrk="1" hangingPunct="1">
                <a:spcBef>
                  <a:spcPct val="0"/>
                </a:spcBef>
                <a:buFontTx/>
                <a:buNone/>
              </a:pPr>
              <a:t>29</a:t>
            </a:fld>
            <a:endParaRPr lang="en-US" altLang="en-US" sz="1400"/>
          </a:p>
        </p:txBody>
      </p:sp>
      <p:sp>
        <p:nvSpPr>
          <p:cNvPr id="30723" name="Title 1"/>
          <p:cNvSpPr txBox="1">
            <a:spLocks/>
          </p:cNvSpPr>
          <p:nvPr/>
        </p:nvSpPr>
        <p:spPr bwMode="auto">
          <a:xfrm>
            <a:off x="304800" y="8382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GUDID Account – TO DO</a:t>
            </a:r>
          </a:p>
        </p:txBody>
      </p:sp>
      <p:sp>
        <p:nvSpPr>
          <p:cNvPr id="4" name="Content Placeholder 2"/>
          <p:cNvSpPr txBox="1">
            <a:spLocks/>
          </p:cNvSpPr>
          <p:nvPr/>
        </p:nvSpPr>
        <p:spPr>
          <a:xfrm>
            <a:off x="304800" y="1676400"/>
            <a:ext cx="8534400" cy="5029200"/>
          </a:xfrm>
          <a:prstGeom prst="rect">
            <a:avLst/>
          </a:prstGeom>
        </p:spPr>
        <p:txBody>
          <a:bodyPr>
            <a:normAutofit/>
          </a:bodyPr>
          <a:lstStyle>
            <a:lvl1pPr marL="3429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eaLnBrk="1" hangingPunct="1"/>
            <a:r>
              <a:rPr lang="en-US" altLang="en-US" sz="2200">
                <a:cs typeface="Arial" charset="0"/>
              </a:rPr>
              <a:t>Understand GUDID Account structure and User Roles </a:t>
            </a:r>
          </a:p>
          <a:p>
            <a:pPr eaLnBrk="1" hangingPunct="1"/>
            <a:r>
              <a:rPr lang="en-US" altLang="en-US" sz="2200">
                <a:cs typeface="Arial" charset="0"/>
              </a:rPr>
              <a:t>DUNS Numbers</a:t>
            </a:r>
          </a:p>
          <a:p>
            <a:pPr lvl="1" eaLnBrk="1" hangingPunct="1"/>
            <a:r>
              <a:rPr lang="en-US" altLang="en-US" sz="2200">
                <a:cs typeface="Arial" charset="0"/>
              </a:rPr>
              <a:t>Identify/obtain appropriate DUNS numbers</a:t>
            </a:r>
          </a:p>
          <a:p>
            <a:pPr lvl="1" eaLnBrk="1" hangingPunct="1"/>
            <a:r>
              <a:rPr lang="en-US" altLang="en-US" sz="2200">
                <a:cs typeface="Arial" charset="0"/>
              </a:rPr>
              <a:t>Verify information in the D&amp;B database is correct; update if needed</a:t>
            </a:r>
          </a:p>
          <a:p>
            <a:pPr eaLnBrk="1" hangingPunct="1"/>
            <a:r>
              <a:rPr lang="en-US" altLang="en-US" sz="2200">
                <a:cs typeface="Arial" charset="0"/>
              </a:rPr>
              <a:t>GUDID User Roles</a:t>
            </a:r>
          </a:p>
          <a:p>
            <a:pPr lvl="1"/>
            <a:r>
              <a:rPr lang="en-US" altLang="en-US" sz="2200">
                <a:cs typeface="Arial" charset="0"/>
              </a:rPr>
              <a:t>Identify individuals for the different GUDID User Roles</a:t>
            </a:r>
          </a:p>
          <a:p>
            <a:pPr lvl="1"/>
            <a:r>
              <a:rPr lang="en-US" altLang="en-US" sz="2200">
                <a:cs typeface="Arial" charset="0"/>
              </a:rPr>
              <a:t>Ensure they understand GUDID functionality and responsibility for their user role</a:t>
            </a:r>
          </a:p>
          <a:p>
            <a:pPr eaLnBrk="1" hangingPunct="1">
              <a:buFontTx/>
              <a:buNone/>
            </a:pPr>
            <a:endParaRPr lang="en-US" altLang="en-US" sz="2200">
              <a:solidFill>
                <a:srgbClr val="FF0000"/>
              </a:solidFill>
              <a:cs typeface="Arial" charset="0"/>
            </a:endParaRPr>
          </a:p>
          <a:p>
            <a:pPr eaLnBrk="1" hangingPunct="1">
              <a:buFontTx/>
              <a:buNone/>
            </a:pPr>
            <a:r>
              <a:rPr lang="en-US" altLang="en-US" sz="2200">
                <a:solidFill>
                  <a:srgbClr val="FF0000"/>
                </a:solidFill>
                <a:cs typeface="Arial" charset="0"/>
              </a:rPr>
              <a:t>Note: You need a GUDID Account regardless of the submission option you choose.</a:t>
            </a:r>
            <a:endParaRPr lang="en-US" altLang="en-US" sz="2200">
              <a:cs typeface="Arial" charset="0"/>
            </a:endParaRPr>
          </a:p>
          <a:p>
            <a:pPr eaLnBrk="1" hangingPunct="1">
              <a:buFontTx/>
              <a:buNone/>
            </a:pPr>
            <a:endParaRPr lang="en-US" altLang="en-US" sz="2200">
              <a:cs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BA1AA52F-0E72-478B-8B82-F16DF176CCB2}" type="slidenum">
              <a:rPr lang="en-US" altLang="en-US" sz="1400"/>
              <a:pPr algn="r" eaLnBrk="1" hangingPunct="1">
                <a:spcBef>
                  <a:spcPct val="0"/>
                </a:spcBef>
                <a:buFontTx/>
                <a:buNone/>
              </a:pPr>
              <a:t>3</a:t>
            </a:fld>
            <a:endParaRPr lang="en-US" altLang="en-US" sz="1400"/>
          </a:p>
        </p:txBody>
      </p:sp>
      <p:sp>
        <p:nvSpPr>
          <p:cNvPr id="4099" name="Title 2"/>
          <p:cNvSpPr txBox="1">
            <a:spLocks/>
          </p:cNvSpPr>
          <p:nvPr/>
        </p:nvSpPr>
        <p:spPr bwMode="auto">
          <a:xfrm>
            <a:off x="304800" y="9906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Unique Device Identification System</a:t>
            </a:r>
          </a:p>
        </p:txBody>
      </p:sp>
      <p:sp>
        <p:nvSpPr>
          <p:cNvPr id="4100" name="Content Placeholder 3"/>
          <p:cNvSpPr txBox="1">
            <a:spLocks/>
          </p:cNvSpPr>
          <p:nvPr/>
        </p:nvSpPr>
        <p:spPr bwMode="auto">
          <a:xfrm>
            <a:off x="304800" y="1828800"/>
            <a:ext cx="8534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Char char="•"/>
              <a:defRPr sz="3200">
                <a:solidFill>
                  <a:schemeClr val="tx1"/>
                </a:solidFill>
                <a:latin typeface="Arial" charset="0"/>
                <a:ea typeface="ＭＳ Ｐゴシック" pitchFamily="34" charset="-128"/>
              </a:defRPr>
            </a:lvl1pPr>
            <a:lvl2pPr marL="346075"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spcBef>
                <a:spcPct val="0"/>
              </a:spcBef>
            </a:pPr>
            <a:r>
              <a:rPr lang="en-US" altLang="en-US" sz="2200">
                <a:ea typeface="Microsoft YaHei" pitchFamily="34" charset="-122"/>
              </a:rPr>
              <a:t>2007 FDAAA – the system,</a:t>
            </a:r>
            <a:r>
              <a:rPr lang="en-US" altLang="en-US" sz="2000">
                <a:ea typeface="Microsoft YaHei" pitchFamily="34" charset="-122"/>
              </a:rPr>
              <a:t> 2012 FDASIA – the timelines , 2012 Proposal - </a:t>
            </a:r>
            <a:r>
              <a:rPr lang="en-US" altLang="en-US" sz="2000"/>
              <a:t>77 FR 40736</a:t>
            </a:r>
            <a:endParaRPr lang="en-US" altLang="en-US" sz="2200">
              <a:ea typeface="Microsoft YaHei" pitchFamily="34" charset="-122"/>
            </a:endParaRPr>
          </a:p>
          <a:p>
            <a:r>
              <a:rPr lang="en-US" altLang="en-US" sz="2200">
                <a:ea typeface="Microsoft YaHei" pitchFamily="34" charset="-122"/>
              </a:rPr>
              <a:t>2013 Final Rule- </a:t>
            </a:r>
            <a:r>
              <a:rPr lang="en-US" altLang="en-US" sz="2200"/>
              <a:t>78 FR 58786</a:t>
            </a:r>
          </a:p>
          <a:p>
            <a:endParaRPr lang="en-US" altLang="en-US" sz="2200">
              <a:ea typeface="Microsoft YaHei" pitchFamily="34" charset="-122"/>
            </a:endParaRPr>
          </a:p>
          <a:p>
            <a:pPr algn="ctr">
              <a:spcBef>
                <a:spcPct val="0"/>
              </a:spcBef>
              <a:buFontTx/>
              <a:buNone/>
            </a:pPr>
            <a:r>
              <a:rPr lang="en-US" altLang="en-US" sz="2200">
                <a:ea typeface="Microsoft YaHei" pitchFamily="34" charset="-122"/>
              </a:rPr>
              <a:t>CDRH Learn </a:t>
            </a:r>
            <a:r>
              <a:rPr lang="en-US" altLang="en-US" sz="2200" b="1">
                <a:ea typeface="Microsoft YaHei" pitchFamily="34" charset="-122"/>
              </a:rPr>
              <a:t>Unique Device Identification (UDI) System - The Final Regulation </a:t>
            </a:r>
            <a:r>
              <a:rPr lang="en-US" altLang="en-US" sz="2200" b="1">
                <a:ea typeface="Microsoft YaHei" pitchFamily="34" charset="-122"/>
                <a:hlinkClick r:id="rId3"/>
              </a:rPr>
              <a:t>http://www.fda.gov/training/cdrhlearn/</a:t>
            </a:r>
            <a:r>
              <a:rPr lang="en-US" altLang="en-US" sz="2200" b="1">
                <a:ea typeface="Microsoft YaHei" pitchFamily="34" charset="-122"/>
              </a:rPr>
              <a:t/>
            </a:r>
            <a:br>
              <a:rPr lang="en-US" altLang="en-US" sz="2200" b="1">
                <a:ea typeface="Microsoft YaHei" pitchFamily="34" charset="-122"/>
              </a:rPr>
            </a:br>
            <a:r>
              <a:rPr lang="en-US" altLang="en-US" sz="2000"/>
              <a:t>Unique Device Identification (UDI) System</a:t>
            </a:r>
          </a:p>
          <a:p>
            <a:pPr algn="ctr">
              <a:spcBef>
                <a:spcPct val="0"/>
              </a:spcBef>
              <a:buFontTx/>
              <a:buNone/>
            </a:pPr>
            <a:r>
              <a:rPr lang="en-US" altLang="en-US" sz="2000"/>
              <a:t>Unique Device Identification (UDI) System - The Final Regulation</a:t>
            </a:r>
          </a:p>
          <a:p>
            <a:pPr algn="ctr">
              <a:spcBef>
                <a:spcPct val="0"/>
              </a:spcBef>
              <a:buFontTx/>
              <a:buNone/>
            </a:pPr>
            <a:r>
              <a:rPr lang="en-US" altLang="en-US" sz="2000"/>
              <a:t>GUDID Overview (with UDI Introduction)</a:t>
            </a:r>
          </a:p>
          <a:p>
            <a:pPr algn="ctr">
              <a:spcBef>
                <a:spcPct val="0"/>
              </a:spcBef>
              <a:buFontTx/>
              <a:buNone/>
            </a:pPr>
            <a:r>
              <a:rPr lang="en-US" altLang="en-US" sz="2000"/>
              <a:t>GUDID - Account Set-up</a:t>
            </a:r>
            <a:br>
              <a:rPr lang="en-US" altLang="en-US" sz="2000"/>
            </a:br>
            <a:endParaRPr lang="en-US" altLang="en-US" sz="2200">
              <a:ea typeface="Microsoft YaHei" pitchFamily="34" charset="-122"/>
            </a:endParaRPr>
          </a:p>
          <a:p>
            <a:pPr>
              <a:buFontTx/>
              <a:buNone/>
            </a:pPr>
            <a:r>
              <a:rPr lang="en-US" altLang="en-US" sz="2200">
                <a:ea typeface="Microsoft YaHei" pitchFamily="34" charset="-122"/>
              </a:rPr>
              <a:t>CDRH Device Advice-UDI   </a:t>
            </a:r>
            <a:r>
              <a:rPr lang="en-US" altLang="en-US" sz="2200">
                <a:ea typeface="Microsoft YaHei" pitchFamily="34" charset="-122"/>
                <a:hlinkClick r:id="rId4"/>
              </a:rPr>
              <a:t>www.fda.gov/udi</a:t>
            </a:r>
            <a:r>
              <a:rPr lang="en-US" altLang="en-US" sz="2200">
                <a:ea typeface="Microsoft YaHei" pitchFamily="34" charset="-122"/>
              </a:rPr>
              <a:t> </a:t>
            </a:r>
          </a:p>
          <a:p>
            <a:pPr>
              <a:buFontTx/>
              <a:buNone/>
            </a:pPr>
            <a:endParaRPr lang="en-US" altLang="en-US" sz="2200"/>
          </a:p>
          <a:p>
            <a:endParaRPr lang="en-US" altLang="en-US" sz="2200">
              <a:ea typeface="Microsoft YaHei" pitchFamily="34" charset="-122"/>
            </a:endParaRPr>
          </a:p>
          <a:p>
            <a:pPr>
              <a:buFontTx/>
              <a:buNone/>
            </a:pPr>
            <a:endParaRPr lang="en-US" altLang="en-US" sz="2200">
              <a:ea typeface="Microsoft YaHei"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136FA249-9063-4690-9A65-6A59BD4F215C}" type="slidenum">
              <a:rPr lang="en-US" altLang="en-US" sz="1400"/>
              <a:pPr algn="r" eaLnBrk="1" hangingPunct="1">
                <a:spcBef>
                  <a:spcPct val="0"/>
                </a:spcBef>
                <a:buFontTx/>
                <a:buNone/>
              </a:pPr>
              <a:t>30</a:t>
            </a:fld>
            <a:endParaRPr lang="en-US" altLang="en-US" sz="1400"/>
          </a:p>
        </p:txBody>
      </p:sp>
      <p:sp>
        <p:nvSpPr>
          <p:cNvPr id="31747" name="Content Placeholder 2"/>
          <p:cNvSpPr txBox="1">
            <a:spLocks/>
          </p:cNvSpPr>
          <p:nvPr/>
        </p:nvSpPr>
        <p:spPr bwMode="auto">
          <a:xfrm>
            <a:off x="152400" y="1447800"/>
            <a:ext cx="87630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r>
              <a:rPr lang="en-US" altLang="en-US" sz="2200"/>
              <a:t>DI Record = Device Identifier (DI) + GUDID attributes</a:t>
            </a:r>
          </a:p>
          <a:p>
            <a:endParaRPr lang="en-US" altLang="en-US" sz="2200"/>
          </a:p>
        </p:txBody>
      </p:sp>
      <p:sp>
        <p:nvSpPr>
          <p:cNvPr id="31748" name="Title 1"/>
          <p:cNvSpPr txBox="1">
            <a:spLocks/>
          </p:cNvSpPr>
          <p:nvPr/>
        </p:nvSpPr>
        <p:spPr bwMode="auto">
          <a:xfrm>
            <a:off x="304800" y="838200"/>
            <a:ext cx="85344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DI Record</a:t>
            </a:r>
          </a:p>
        </p:txBody>
      </p:sp>
      <p:pic>
        <p:nvPicPr>
          <p:cNvPr id="31749"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905000"/>
            <a:ext cx="8991600"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E75CEBE3-3394-4CD3-BA14-EE9BC38A1E66}" type="slidenum">
              <a:rPr lang="en-US" altLang="en-US" sz="1400"/>
              <a:pPr algn="r" eaLnBrk="1" hangingPunct="1">
                <a:spcBef>
                  <a:spcPct val="0"/>
                </a:spcBef>
                <a:buFontTx/>
                <a:buNone/>
              </a:pPr>
              <a:t>31</a:t>
            </a:fld>
            <a:endParaRPr lang="en-US" altLang="en-US" sz="1400"/>
          </a:p>
        </p:txBody>
      </p:sp>
      <p:sp>
        <p:nvSpPr>
          <p:cNvPr id="32771" name="Title 1"/>
          <p:cNvSpPr txBox="1">
            <a:spLocks/>
          </p:cNvSpPr>
          <p:nvPr/>
        </p:nvSpPr>
        <p:spPr bwMode="auto">
          <a:xfrm>
            <a:off x="304800" y="9144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DI Record – Key Concepts</a:t>
            </a:r>
          </a:p>
        </p:txBody>
      </p:sp>
      <p:sp>
        <p:nvSpPr>
          <p:cNvPr id="32772" name="Content Placeholder 2"/>
          <p:cNvSpPr txBox="1">
            <a:spLocks/>
          </p:cNvSpPr>
          <p:nvPr/>
        </p:nvSpPr>
        <p:spPr bwMode="auto">
          <a:xfrm>
            <a:off x="228600" y="1828800"/>
            <a:ext cx="85344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nSpc>
                <a:spcPct val="110000"/>
              </a:lnSpc>
              <a:spcBef>
                <a:spcPct val="0"/>
              </a:spcBef>
            </a:pPr>
            <a:r>
              <a:rPr lang="en-US" altLang="en-US" sz="2400"/>
              <a:t>New DI Trigger Attributes –when changed, no longer represent the same device and require a new DI. </a:t>
            </a:r>
          </a:p>
          <a:p>
            <a:pPr lvl="1">
              <a:lnSpc>
                <a:spcPct val="110000"/>
              </a:lnSpc>
              <a:spcBef>
                <a:spcPct val="0"/>
              </a:spcBef>
            </a:pPr>
            <a:r>
              <a:rPr lang="en-US" altLang="en-US" sz="2400" i="1"/>
              <a:t>“Device Packaged as Sterile?”</a:t>
            </a:r>
          </a:p>
          <a:p>
            <a:pPr>
              <a:lnSpc>
                <a:spcPct val="110000"/>
              </a:lnSpc>
              <a:spcBef>
                <a:spcPct val="0"/>
              </a:spcBef>
              <a:buFontTx/>
              <a:buNone/>
            </a:pPr>
            <a:endParaRPr lang="en-US" altLang="en-US" sz="2400" i="1"/>
          </a:p>
          <a:p>
            <a:pPr>
              <a:lnSpc>
                <a:spcPct val="110000"/>
              </a:lnSpc>
              <a:spcBef>
                <a:spcPct val="0"/>
              </a:spcBef>
            </a:pPr>
            <a:r>
              <a:rPr lang="en-US" altLang="en-US" sz="2400"/>
              <a:t>DI Record Publish Date - determines when a DI record gets “published” and is available via public search.</a:t>
            </a:r>
          </a:p>
          <a:p>
            <a:pPr lvl="1">
              <a:buFontTx/>
              <a:buNone/>
            </a:pPr>
            <a:endParaRPr lang="en-US" altLang="en-US" sz="2400"/>
          </a:p>
          <a:p>
            <a:pPr lvl="1"/>
            <a:endParaRPr lang="en-US" altLang="en-US" sz="24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0B93261D-4238-4146-B88B-7AF00E17D5E8}" type="slidenum">
              <a:rPr lang="en-US" altLang="en-US" sz="1400"/>
              <a:pPr algn="r" eaLnBrk="1" hangingPunct="1">
                <a:spcBef>
                  <a:spcPct val="0"/>
                </a:spcBef>
                <a:buFontTx/>
                <a:buNone/>
              </a:pPr>
              <a:t>32</a:t>
            </a:fld>
            <a:endParaRPr lang="en-US" altLang="en-US" sz="1400"/>
          </a:p>
        </p:txBody>
      </p:sp>
      <p:sp>
        <p:nvSpPr>
          <p:cNvPr id="33795" name="Title 1"/>
          <p:cNvSpPr txBox="1">
            <a:spLocks/>
          </p:cNvSpPr>
          <p:nvPr/>
        </p:nvSpPr>
        <p:spPr bwMode="auto">
          <a:xfrm>
            <a:off x="304800" y="9144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DI Record – Key Concepts</a:t>
            </a:r>
          </a:p>
        </p:txBody>
      </p:sp>
      <p:sp>
        <p:nvSpPr>
          <p:cNvPr id="18" name="Content Placeholder 2"/>
          <p:cNvSpPr txBox="1">
            <a:spLocks/>
          </p:cNvSpPr>
          <p:nvPr/>
        </p:nvSpPr>
        <p:spPr>
          <a:xfrm>
            <a:off x="304800" y="1676400"/>
            <a:ext cx="8534400" cy="4876800"/>
          </a:xfrm>
          <a:prstGeom prst="rect">
            <a:avLst/>
          </a:prstGeom>
        </p:spPr>
        <p:txBody>
          <a:bodyPr>
            <a:normAutofit lnSpcReduction="10000"/>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defRPr/>
            </a:pPr>
            <a:r>
              <a:rPr lang="en-US" sz="2200" dirty="0" smtClean="0">
                <a:cs typeface="Arial"/>
              </a:rPr>
              <a:t>Grace Period - 7 calendar days, starts the day after the DI record is published</a:t>
            </a:r>
          </a:p>
          <a:p>
            <a:pPr>
              <a:defRPr/>
            </a:pPr>
            <a:endParaRPr lang="en-US" sz="2200" dirty="0" smtClean="0">
              <a:cs typeface="Arial"/>
            </a:endParaRPr>
          </a:p>
          <a:p>
            <a:pPr>
              <a:defRPr/>
            </a:pPr>
            <a:endParaRPr lang="en-US" sz="2200" dirty="0" smtClean="0">
              <a:cs typeface="Arial"/>
            </a:endParaRPr>
          </a:p>
          <a:p>
            <a:pPr>
              <a:defRPr/>
            </a:pPr>
            <a:endParaRPr lang="en-US" sz="2200" dirty="0" smtClean="0">
              <a:cs typeface="Arial"/>
            </a:endParaRPr>
          </a:p>
          <a:p>
            <a:pPr>
              <a:defRPr/>
            </a:pPr>
            <a:endParaRPr lang="en-US" sz="2200" dirty="0" smtClean="0">
              <a:cs typeface="Arial"/>
            </a:endParaRPr>
          </a:p>
          <a:p>
            <a:pPr>
              <a:defRPr/>
            </a:pPr>
            <a:r>
              <a:rPr lang="en-US" sz="2200" dirty="0" smtClean="0">
                <a:cs typeface="Arial"/>
              </a:rPr>
              <a:t>Within Grace Period</a:t>
            </a:r>
          </a:p>
          <a:p>
            <a:pPr lvl="1">
              <a:defRPr/>
            </a:pPr>
            <a:r>
              <a:rPr lang="en-US" sz="2200" dirty="0" smtClean="0">
                <a:cs typeface="Arial"/>
              </a:rPr>
              <a:t>All DI record attributes are editable, </a:t>
            </a:r>
            <a:r>
              <a:rPr lang="en-US" sz="2200" b="1" dirty="0" smtClean="0">
                <a:solidFill>
                  <a:srgbClr val="FF0000"/>
                </a:solidFill>
                <a:cs typeface="Arial"/>
              </a:rPr>
              <a:t>except Publish Date</a:t>
            </a:r>
            <a:endParaRPr lang="en-US" sz="2200" b="1" dirty="0" smtClean="0">
              <a:cs typeface="Arial"/>
            </a:endParaRPr>
          </a:p>
          <a:p>
            <a:pPr lvl="1">
              <a:defRPr/>
            </a:pPr>
            <a:r>
              <a:rPr lang="en-US" sz="2200" dirty="0" smtClean="0">
                <a:cs typeface="Arial"/>
              </a:rPr>
              <a:t>Edits must take place via the same submission option used to initially submit the record</a:t>
            </a:r>
          </a:p>
          <a:p>
            <a:pPr>
              <a:defRPr/>
            </a:pPr>
            <a:r>
              <a:rPr lang="en-US" sz="2200" dirty="0" smtClean="0">
                <a:cs typeface="Arial"/>
              </a:rPr>
              <a:t>After Grace Period</a:t>
            </a:r>
          </a:p>
          <a:p>
            <a:pPr lvl="1">
              <a:defRPr/>
            </a:pPr>
            <a:r>
              <a:rPr lang="en-US" sz="2200" dirty="0" smtClean="0">
                <a:cs typeface="Arial"/>
              </a:rPr>
              <a:t>New DI trigger attributes - not editable</a:t>
            </a:r>
          </a:p>
          <a:p>
            <a:pPr lvl="1">
              <a:defRPr/>
            </a:pPr>
            <a:r>
              <a:rPr lang="en-US" sz="2200" dirty="0" smtClean="0">
                <a:cs typeface="Arial"/>
              </a:rPr>
              <a:t>Limited editing of certain attributes</a:t>
            </a:r>
          </a:p>
          <a:p>
            <a:pPr marL="0" indent="0">
              <a:buFontTx/>
              <a:buNone/>
              <a:defRPr/>
            </a:pPr>
            <a:endParaRPr lang="en-US" sz="2200" dirty="0">
              <a:cs typeface="Arial"/>
            </a:endParaRPr>
          </a:p>
        </p:txBody>
      </p:sp>
      <p:graphicFrame>
        <p:nvGraphicFramePr>
          <p:cNvPr id="19" name="Table 18"/>
          <p:cNvGraphicFramePr>
            <a:graphicFrameLocks noGrp="1"/>
          </p:cNvGraphicFramePr>
          <p:nvPr/>
        </p:nvGraphicFramePr>
        <p:xfrm>
          <a:off x="228600" y="2590800"/>
          <a:ext cx="8610600" cy="990600"/>
        </p:xfrm>
        <a:graphic>
          <a:graphicData uri="http://schemas.openxmlformats.org/drawingml/2006/table">
            <a:tbl>
              <a:tblPr firstRow="1" bandRow="1">
                <a:tableStyleId>{5C22544A-7EE6-4342-B048-85BDC9FD1C3A}</a:tableStyleId>
              </a:tblPr>
              <a:tblGrid>
                <a:gridCol w="2870200"/>
                <a:gridCol w="2870200"/>
                <a:gridCol w="2870200"/>
              </a:tblGrid>
              <a:tr h="495300">
                <a:tc>
                  <a:txBody>
                    <a:bodyPr/>
                    <a:lstStyle/>
                    <a:p>
                      <a:r>
                        <a:rPr lang="en-US" sz="1800" dirty="0" smtClean="0">
                          <a:latin typeface="Arial"/>
                          <a:cs typeface="Arial"/>
                        </a:rPr>
                        <a:t>Publish</a:t>
                      </a:r>
                      <a:r>
                        <a:rPr lang="en-US" sz="1800" baseline="0" dirty="0" smtClean="0">
                          <a:latin typeface="Arial"/>
                          <a:cs typeface="Arial"/>
                        </a:rPr>
                        <a:t> Date</a:t>
                      </a:r>
                      <a:endParaRPr lang="en-US" sz="1800" dirty="0">
                        <a:latin typeface="Arial"/>
                        <a:cs typeface="Arial"/>
                      </a:endParaRPr>
                    </a:p>
                  </a:txBody>
                  <a:tcPr>
                    <a:solidFill>
                      <a:srgbClr val="3366FF"/>
                    </a:solidFill>
                  </a:tcPr>
                </a:tc>
                <a:tc>
                  <a:txBody>
                    <a:bodyPr/>
                    <a:lstStyle/>
                    <a:p>
                      <a:r>
                        <a:rPr lang="en-US" sz="1800" dirty="0" smtClean="0">
                          <a:latin typeface="Arial"/>
                          <a:cs typeface="Arial"/>
                        </a:rPr>
                        <a:t>Grace Period Start Date</a:t>
                      </a:r>
                      <a:endParaRPr lang="en-US" sz="1800" dirty="0">
                        <a:latin typeface="Arial"/>
                        <a:cs typeface="Arial"/>
                      </a:endParaRPr>
                    </a:p>
                  </a:txBody>
                  <a:tcPr>
                    <a:solidFill>
                      <a:srgbClr val="3366FF"/>
                    </a:solidFill>
                  </a:tcPr>
                </a:tc>
                <a:tc>
                  <a:txBody>
                    <a:bodyPr/>
                    <a:lstStyle/>
                    <a:p>
                      <a:r>
                        <a:rPr lang="en-US" sz="1800" dirty="0" smtClean="0">
                          <a:latin typeface="Arial"/>
                          <a:cs typeface="Arial"/>
                        </a:rPr>
                        <a:t>Grace Period End Date</a:t>
                      </a:r>
                      <a:endParaRPr lang="en-US" sz="1800" dirty="0">
                        <a:latin typeface="Arial"/>
                        <a:cs typeface="Arial"/>
                      </a:endParaRPr>
                    </a:p>
                  </a:txBody>
                  <a:tcPr>
                    <a:solidFill>
                      <a:srgbClr val="3366FF"/>
                    </a:solidFill>
                  </a:tcPr>
                </a:tc>
              </a:tr>
              <a:tr h="495300">
                <a:tc>
                  <a:txBody>
                    <a:bodyPr/>
                    <a:lstStyle/>
                    <a:p>
                      <a:r>
                        <a:rPr lang="en-US" sz="1800" dirty="0" smtClean="0">
                          <a:latin typeface="Arial"/>
                          <a:cs typeface="Arial"/>
                        </a:rPr>
                        <a:t>Friday, May 9, 2014</a:t>
                      </a:r>
                      <a:endParaRPr lang="en-US" sz="1800" dirty="0">
                        <a:latin typeface="Arial"/>
                        <a:cs typeface="Arial"/>
                      </a:endParaRPr>
                    </a:p>
                  </a:txBody>
                  <a:tcPr/>
                </a:tc>
                <a:tc>
                  <a:txBody>
                    <a:bodyPr/>
                    <a:lstStyle/>
                    <a:p>
                      <a:r>
                        <a:rPr lang="en-US" sz="1800" dirty="0" smtClean="0">
                          <a:latin typeface="Arial"/>
                          <a:cs typeface="Arial"/>
                        </a:rPr>
                        <a:t>Saturday, May</a:t>
                      </a:r>
                      <a:r>
                        <a:rPr lang="en-US" sz="1800" baseline="0" dirty="0" smtClean="0">
                          <a:latin typeface="Arial"/>
                          <a:cs typeface="Arial"/>
                        </a:rPr>
                        <a:t> 10, 2014</a:t>
                      </a:r>
                      <a:endParaRPr lang="en-US" sz="1800" dirty="0">
                        <a:latin typeface="Arial"/>
                        <a:cs typeface="Arial"/>
                      </a:endParaRPr>
                    </a:p>
                  </a:txBody>
                  <a:tcPr/>
                </a:tc>
                <a:tc>
                  <a:txBody>
                    <a:bodyPr/>
                    <a:lstStyle/>
                    <a:p>
                      <a:r>
                        <a:rPr lang="en-US" sz="1800" dirty="0" smtClean="0">
                          <a:latin typeface="Arial"/>
                          <a:cs typeface="Arial"/>
                        </a:rPr>
                        <a:t>Friday</a:t>
                      </a:r>
                      <a:r>
                        <a:rPr lang="en-US" sz="1800" baseline="0" dirty="0" smtClean="0">
                          <a:latin typeface="Arial"/>
                          <a:cs typeface="Arial"/>
                        </a:rPr>
                        <a:t>, May 16, 2014</a:t>
                      </a:r>
                      <a:endParaRPr lang="en-US" sz="1800" dirty="0">
                        <a:latin typeface="Arial"/>
                        <a:cs typeface="Arial"/>
                      </a:endParaRPr>
                    </a:p>
                  </a:txBody>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5DCE391D-D4FA-4898-99B8-A2C8823C6CCF}" type="slidenum">
              <a:rPr lang="en-US" altLang="en-US" sz="1400"/>
              <a:pPr algn="r" eaLnBrk="1" hangingPunct="1">
                <a:spcBef>
                  <a:spcPct val="0"/>
                </a:spcBef>
                <a:buFontTx/>
                <a:buNone/>
              </a:pPr>
              <a:t>33</a:t>
            </a:fld>
            <a:endParaRPr lang="en-US" altLang="en-US" sz="1400"/>
          </a:p>
        </p:txBody>
      </p:sp>
      <p:sp>
        <p:nvSpPr>
          <p:cNvPr id="34819" name="Title 1"/>
          <p:cNvSpPr txBox="1">
            <a:spLocks/>
          </p:cNvSpPr>
          <p:nvPr/>
        </p:nvSpPr>
        <p:spPr bwMode="auto">
          <a:xfrm>
            <a:off x="304800" y="914400"/>
            <a:ext cx="85344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eaLnBrk="1" hangingPunct="1">
              <a:spcBef>
                <a:spcPct val="0"/>
              </a:spcBef>
              <a:buFontTx/>
              <a:buNone/>
            </a:pPr>
            <a:r>
              <a:rPr lang="en-US" altLang="en-US" sz="3400" b="1">
                <a:solidFill>
                  <a:schemeClr val="tx2"/>
                </a:solidFill>
              </a:rPr>
              <a:t>DI Record Life Cycle</a:t>
            </a:r>
          </a:p>
        </p:txBody>
      </p:sp>
      <p:sp>
        <p:nvSpPr>
          <p:cNvPr id="34820" name="Content Placeholder 2"/>
          <p:cNvSpPr txBox="1">
            <a:spLocks/>
          </p:cNvSpPr>
          <p:nvPr/>
        </p:nvSpPr>
        <p:spPr bwMode="auto">
          <a:xfrm>
            <a:off x="152400" y="1828800"/>
            <a:ext cx="88392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eaLnBrk="1" hangingPunct="1"/>
            <a:r>
              <a:rPr lang="en-US" altLang="en-US" sz="2200"/>
              <a:t>DI Record Life Cycle = DI record states + business rules</a:t>
            </a:r>
          </a:p>
          <a:p>
            <a:pPr eaLnBrk="1" hangingPunct="1"/>
            <a:r>
              <a:rPr lang="en-US" altLang="en-US" sz="2200"/>
              <a:t>DI record state determines applicable business rule</a:t>
            </a:r>
          </a:p>
        </p:txBody>
      </p:sp>
      <p:graphicFrame>
        <p:nvGraphicFramePr>
          <p:cNvPr id="5" name="Content Placeholder 3"/>
          <p:cNvGraphicFramePr>
            <a:graphicFrameLocks/>
          </p:cNvGraphicFramePr>
          <p:nvPr/>
        </p:nvGraphicFramePr>
        <p:xfrm>
          <a:off x="152400" y="2743200"/>
          <a:ext cx="8839200" cy="396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F7D76DE1-634B-45B1-8F8D-5BDF32A02C55}" type="slidenum">
              <a:rPr lang="en-US" altLang="en-US" sz="1400"/>
              <a:pPr algn="r" eaLnBrk="1" hangingPunct="1">
                <a:spcBef>
                  <a:spcPct val="0"/>
                </a:spcBef>
                <a:buFontTx/>
                <a:buNone/>
              </a:pPr>
              <a:t>34</a:t>
            </a:fld>
            <a:endParaRPr lang="en-US" altLang="en-US" sz="1400"/>
          </a:p>
        </p:txBody>
      </p:sp>
      <p:sp>
        <p:nvSpPr>
          <p:cNvPr id="35843" name="Title 1"/>
          <p:cNvSpPr txBox="1">
            <a:spLocks/>
          </p:cNvSpPr>
          <p:nvPr/>
        </p:nvSpPr>
        <p:spPr bwMode="auto">
          <a:xfrm>
            <a:off x="304800" y="914400"/>
            <a:ext cx="85344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eaLnBrk="1" hangingPunct="1">
              <a:spcBef>
                <a:spcPct val="0"/>
              </a:spcBef>
              <a:buFontTx/>
              <a:buNone/>
            </a:pPr>
            <a:r>
              <a:rPr lang="en-US" altLang="en-US" sz="3400" b="1">
                <a:solidFill>
                  <a:schemeClr val="tx2"/>
                </a:solidFill>
              </a:rPr>
              <a:t>Moving between DI Record States</a:t>
            </a:r>
          </a:p>
        </p:txBody>
      </p:sp>
      <p:graphicFrame>
        <p:nvGraphicFramePr>
          <p:cNvPr id="4" name="Diagram 3"/>
          <p:cNvGraphicFramePr/>
          <p:nvPr/>
        </p:nvGraphicFramePr>
        <p:xfrm>
          <a:off x="152400" y="1676400"/>
          <a:ext cx="87630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21374CB1-D7E7-4EAF-AC40-2926B93CBBCE}" type="slidenum">
              <a:rPr lang="en-US" altLang="en-US" sz="1400"/>
              <a:pPr algn="r" eaLnBrk="1" hangingPunct="1">
                <a:spcBef>
                  <a:spcPct val="0"/>
                </a:spcBef>
                <a:buFontTx/>
                <a:buNone/>
              </a:pPr>
              <a:t>35</a:t>
            </a:fld>
            <a:endParaRPr lang="en-US" altLang="en-US" sz="1400"/>
          </a:p>
        </p:txBody>
      </p:sp>
      <p:sp>
        <p:nvSpPr>
          <p:cNvPr id="36867" name="Title 1"/>
          <p:cNvSpPr txBox="1">
            <a:spLocks/>
          </p:cNvSpPr>
          <p:nvPr/>
        </p:nvSpPr>
        <p:spPr bwMode="auto">
          <a:xfrm>
            <a:off x="304800" y="8382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DI Record Life Cycle</a:t>
            </a:r>
          </a:p>
        </p:txBody>
      </p:sp>
      <p:pic>
        <p:nvPicPr>
          <p:cNvPr id="3686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00"/>
            <a:ext cx="9144000" cy="5334000"/>
          </a:xfrm>
          <a:prstGeom prst="rect">
            <a:avLst/>
          </a:prstGeom>
          <a:noFill/>
          <a:ln w="9525">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41AC8FE8-CD5A-4298-A1AB-1ED05062BD17}" type="slidenum">
              <a:rPr lang="en-US" altLang="en-US" sz="1400"/>
              <a:pPr algn="r" eaLnBrk="1" hangingPunct="1">
                <a:spcBef>
                  <a:spcPct val="0"/>
                </a:spcBef>
                <a:buFontTx/>
                <a:buNone/>
              </a:pPr>
              <a:t>36</a:t>
            </a:fld>
            <a:endParaRPr lang="en-US" altLang="en-US" sz="1400"/>
          </a:p>
        </p:txBody>
      </p:sp>
      <p:sp>
        <p:nvSpPr>
          <p:cNvPr id="37891" name="Title 2"/>
          <p:cNvSpPr txBox="1">
            <a:spLocks/>
          </p:cNvSpPr>
          <p:nvPr/>
        </p:nvSpPr>
        <p:spPr bwMode="auto">
          <a:xfrm>
            <a:off x="304800" y="8382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Device Packages</a:t>
            </a:r>
          </a:p>
        </p:txBody>
      </p:sp>
      <p:sp>
        <p:nvSpPr>
          <p:cNvPr id="37892" name="Content Placeholder 3"/>
          <p:cNvSpPr txBox="1">
            <a:spLocks/>
          </p:cNvSpPr>
          <p:nvPr/>
        </p:nvSpPr>
        <p:spPr bwMode="auto">
          <a:xfrm>
            <a:off x="304800" y="1371600"/>
            <a:ext cx="85344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r>
              <a:rPr lang="en-US" altLang="en-US" sz="2100"/>
              <a:t>Package configurations of a device are part of the same DI record.</a:t>
            </a:r>
          </a:p>
        </p:txBody>
      </p:sp>
      <p:pic>
        <p:nvPicPr>
          <p:cNvPr id="3789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8" y="1905000"/>
            <a:ext cx="8367712" cy="4941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F9F08680-B1B3-4561-94CE-2F960C18CA58}" type="slidenum">
              <a:rPr lang="en-US" altLang="en-US" sz="1400"/>
              <a:pPr algn="r" eaLnBrk="1" hangingPunct="1">
                <a:spcBef>
                  <a:spcPct val="0"/>
                </a:spcBef>
                <a:buFontTx/>
                <a:buNone/>
              </a:pPr>
              <a:t>37</a:t>
            </a:fld>
            <a:endParaRPr lang="en-US" altLang="en-US" sz="1400"/>
          </a:p>
        </p:txBody>
      </p:sp>
      <p:sp>
        <p:nvSpPr>
          <p:cNvPr id="38915" name="Title 1"/>
          <p:cNvSpPr txBox="1">
            <a:spLocks/>
          </p:cNvSpPr>
          <p:nvPr/>
        </p:nvSpPr>
        <p:spPr bwMode="auto">
          <a:xfrm>
            <a:off x="304800" y="8382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Packages in GUDID</a:t>
            </a:r>
          </a:p>
        </p:txBody>
      </p:sp>
      <p:pic>
        <p:nvPicPr>
          <p:cNvPr id="3891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00"/>
            <a:ext cx="9144000"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91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1600"/>
            <a:ext cx="9144000"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924F3EB3-9764-48F6-B91E-C06ED4487063}" type="slidenum">
              <a:rPr lang="en-US" altLang="en-US" sz="1400"/>
              <a:pPr algn="r" eaLnBrk="1" hangingPunct="1">
                <a:spcBef>
                  <a:spcPct val="0"/>
                </a:spcBef>
                <a:buFontTx/>
                <a:buNone/>
              </a:pPr>
              <a:t>38</a:t>
            </a:fld>
            <a:endParaRPr lang="en-US" altLang="en-US" sz="1400"/>
          </a:p>
        </p:txBody>
      </p:sp>
      <p:sp>
        <p:nvSpPr>
          <p:cNvPr id="39939" name="Title 1"/>
          <p:cNvSpPr txBox="1">
            <a:spLocks/>
          </p:cNvSpPr>
          <p:nvPr/>
        </p:nvSpPr>
        <p:spPr bwMode="auto">
          <a:xfrm>
            <a:off x="304800" y="914400"/>
            <a:ext cx="853440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DI Record – TO DO</a:t>
            </a:r>
          </a:p>
        </p:txBody>
      </p:sp>
      <p:sp>
        <p:nvSpPr>
          <p:cNvPr id="39940" name="Content Placeholder 2"/>
          <p:cNvSpPr txBox="1">
            <a:spLocks/>
          </p:cNvSpPr>
          <p:nvPr/>
        </p:nvSpPr>
        <p:spPr bwMode="auto">
          <a:xfrm>
            <a:off x="304800" y="1600200"/>
            <a:ext cx="85344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r>
              <a:rPr lang="en-US" altLang="en-US" sz="2200"/>
              <a:t>Gather your data </a:t>
            </a:r>
          </a:p>
          <a:p>
            <a:pPr lvl="1"/>
            <a:r>
              <a:rPr lang="en-US" altLang="en-US" sz="2200"/>
              <a:t>GUDID Data Elements Reference Table, </a:t>
            </a:r>
            <a:r>
              <a:rPr lang="en-US" altLang="en-US" sz="2200">
                <a:hlinkClick r:id="rId2"/>
              </a:rPr>
              <a:t>www.fda.gov/udi</a:t>
            </a:r>
            <a:r>
              <a:rPr lang="en-US" altLang="en-US" sz="2200"/>
              <a:t> </a:t>
            </a:r>
          </a:p>
          <a:p>
            <a:pPr lvl="1"/>
            <a:r>
              <a:rPr lang="en-US" altLang="en-US" sz="2200"/>
              <a:t>Global Medical Device Nomenclature (GMDN) Preferred Terms - *Required</a:t>
            </a:r>
          </a:p>
          <a:p>
            <a:pPr lvl="2"/>
            <a:r>
              <a:rPr lang="en-US" altLang="en-US" sz="2200"/>
              <a:t>Identify/obtain active GMDN preferred terms for your devices, </a:t>
            </a:r>
            <a:r>
              <a:rPr lang="en-US" altLang="en-US" sz="2200">
                <a:hlinkClick r:id="rId3"/>
              </a:rPr>
              <a:t>www.gmdnagency.org</a:t>
            </a:r>
            <a:r>
              <a:rPr lang="en-US" altLang="en-US" sz="2200"/>
              <a:t> </a:t>
            </a:r>
          </a:p>
          <a:p>
            <a:pPr lvl="1"/>
            <a:r>
              <a:rPr lang="en-US" altLang="en-US" sz="2200"/>
              <a:t>FDA Listing Number - *Required</a:t>
            </a:r>
          </a:p>
          <a:p>
            <a:pPr lvl="2"/>
            <a:r>
              <a:rPr lang="en-US" altLang="en-US" sz="2200"/>
              <a:t>Identify/obtain correct Listing Number for your devices</a:t>
            </a:r>
          </a:p>
          <a:p>
            <a:r>
              <a:rPr lang="en-US" altLang="en-US" sz="2200"/>
              <a:t>“Bake-in” data quality processes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BEA61E77-FFC3-4EFE-902B-24E3CA77B75E}" type="slidenum">
              <a:rPr lang="en-US" altLang="en-US" sz="1400"/>
              <a:pPr algn="r" eaLnBrk="1" hangingPunct="1">
                <a:spcBef>
                  <a:spcPct val="0"/>
                </a:spcBef>
                <a:buFontTx/>
                <a:buNone/>
              </a:pPr>
              <a:t>39</a:t>
            </a:fld>
            <a:endParaRPr lang="en-US" altLang="en-US" sz="1400"/>
          </a:p>
        </p:txBody>
      </p:sp>
      <p:sp>
        <p:nvSpPr>
          <p:cNvPr id="40963" name="Title 1"/>
          <p:cNvSpPr txBox="1">
            <a:spLocks/>
          </p:cNvSpPr>
          <p:nvPr/>
        </p:nvSpPr>
        <p:spPr bwMode="auto">
          <a:xfrm>
            <a:off x="304800" y="9144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How to Contact Us</a:t>
            </a:r>
          </a:p>
        </p:txBody>
      </p:sp>
      <p:sp>
        <p:nvSpPr>
          <p:cNvPr id="40964" name="Content Placeholder 2"/>
          <p:cNvSpPr txBox="1">
            <a:spLocks/>
          </p:cNvSpPr>
          <p:nvPr/>
        </p:nvSpPr>
        <p:spPr bwMode="auto">
          <a:xfrm>
            <a:off x="304800" y="1676400"/>
            <a:ext cx="8534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r>
              <a:rPr lang="en-US" altLang="en-US" sz="2200"/>
              <a:t>HL7 SPL submitters with FDA ESG questions -- </a:t>
            </a:r>
            <a:r>
              <a:rPr lang="en-US" altLang="en-US" sz="2200" u="sng">
                <a:hlinkClick r:id="rId2"/>
              </a:rPr>
              <a:t>ESGHelpDesk@fda.hhs.gov</a:t>
            </a:r>
            <a:endParaRPr lang="en-US" altLang="en-US" sz="2200" u="sng"/>
          </a:p>
          <a:p>
            <a:endParaRPr lang="en-US" altLang="en-US" sz="2200"/>
          </a:p>
          <a:p>
            <a:r>
              <a:rPr lang="en-US" altLang="en-US" sz="2200"/>
              <a:t>All other inquiries via </a:t>
            </a:r>
            <a:r>
              <a:rPr lang="en-US" altLang="en-US" sz="2200" b="1">
                <a:solidFill>
                  <a:srgbClr val="FF0000"/>
                </a:solidFill>
              </a:rPr>
              <a:t>FDA UDI Help Desk</a:t>
            </a:r>
            <a:endParaRPr lang="en-US" altLang="en-US" sz="2200"/>
          </a:p>
          <a:p>
            <a:pPr lvl="1"/>
            <a:r>
              <a:rPr lang="en-US" altLang="en-US" sz="2200"/>
              <a:t>GUDID Account Request – production and test</a:t>
            </a:r>
          </a:p>
          <a:p>
            <a:pPr lvl="1"/>
            <a:r>
              <a:rPr lang="en-US" altLang="en-US" sz="2200"/>
              <a:t>Regulatory questions</a:t>
            </a:r>
          </a:p>
          <a:p>
            <a:pPr lvl="1"/>
            <a:r>
              <a:rPr lang="en-US" altLang="en-US" sz="2200"/>
              <a:t>Technical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BFE33735-C5BD-43C4-92A3-ACCCF82CC0CF}" type="slidenum">
              <a:rPr lang="en-US" altLang="en-US" sz="1400"/>
              <a:pPr algn="r" eaLnBrk="1" hangingPunct="1">
                <a:spcBef>
                  <a:spcPct val="0"/>
                </a:spcBef>
                <a:buFontTx/>
                <a:buNone/>
              </a:pPr>
              <a:t>4</a:t>
            </a:fld>
            <a:endParaRPr lang="en-US" altLang="en-US" sz="1400"/>
          </a:p>
        </p:txBody>
      </p:sp>
      <p:sp>
        <p:nvSpPr>
          <p:cNvPr id="5123" name="Rectangle 2"/>
          <p:cNvSpPr txBox="1">
            <a:spLocks noChangeArrowheads="1"/>
          </p:cNvSpPr>
          <p:nvPr/>
        </p:nvSpPr>
        <p:spPr bwMode="auto">
          <a:xfrm>
            <a:off x="304800" y="9144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Key Benefits of the UDI System</a:t>
            </a:r>
          </a:p>
        </p:txBody>
      </p:sp>
      <p:sp>
        <p:nvSpPr>
          <p:cNvPr id="4" name="Rectangle 3"/>
          <p:cNvSpPr txBox="1">
            <a:spLocks noChangeArrowheads="1"/>
          </p:cNvSpPr>
          <p:nvPr/>
        </p:nvSpPr>
        <p:spPr bwMode="auto">
          <a:xfrm>
            <a:off x="304800" y="1752600"/>
            <a:ext cx="86868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a:normAutofit/>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90000"/>
              </a:lnSpc>
              <a:buClr>
                <a:schemeClr val="bg2">
                  <a:lumMod val="75000"/>
                </a:schemeClr>
              </a:buClr>
              <a:defRPr/>
            </a:pPr>
            <a:r>
              <a:rPr lang="en-US" sz="2200" dirty="0" smtClean="0">
                <a:cs typeface="Arial"/>
              </a:rPr>
              <a:t>Accurately identify a device through distribution and use</a:t>
            </a:r>
          </a:p>
          <a:p>
            <a:pPr>
              <a:lnSpc>
                <a:spcPct val="90000"/>
              </a:lnSpc>
              <a:buClr>
                <a:schemeClr val="bg2">
                  <a:lumMod val="75000"/>
                </a:schemeClr>
              </a:buClr>
              <a:defRPr/>
            </a:pPr>
            <a:endParaRPr lang="en-US" sz="2200" dirty="0" smtClean="0">
              <a:cs typeface="Arial"/>
            </a:endParaRPr>
          </a:p>
          <a:p>
            <a:pPr>
              <a:lnSpc>
                <a:spcPct val="90000"/>
              </a:lnSpc>
              <a:buClr>
                <a:schemeClr val="bg2">
                  <a:lumMod val="75000"/>
                </a:schemeClr>
              </a:buClr>
              <a:defRPr/>
            </a:pPr>
            <a:r>
              <a:rPr lang="en-US" sz="2200" dirty="0" smtClean="0">
                <a:cs typeface="Arial"/>
              </a:rPr>
              <a:t>Improve timeliness and effectiveness of device recalls</a:t>
            </a:r>
          </a:p>
          <a:p>
            <a:pPr>
              <a:lnSpc>
                <a:spcPct val="90000"/>
              </a:lnSpc>
              <a:buClr>
                <a:schemeClr val="bg2">
                  <a:lumMod val="75000"/>
                </a:schemeClr>
              </a:buClr>
              <a:defRPr/>
            </a:pPr>
            <a:endParaRPr lang="en-US" sz="2200" dirty="0" smtClean="0">
              <a:cs typeface="Arial"/>
            </a:endParaRPr>
          </a:p>
          <a:p>
            <a:pPr>
              <a:lnSpc>
                <a:spcPct val="90000"/>
              </a:lnSpc>
              <a:buClr>
                <a:schemeClr val="bg2">
                  <a:lumMod val="75000"/>
                </a:schemeClr>
              </a:buClr>
              <a:defRPr/>
            </a:pPr>
            <a:r>
              <a:rPr lang="en-US" sz="2200" dirty="0" smtClean="0">
                <a:cs typeface="Arial"/>
              </a:rPr>
              <a:t>Incorporation into adverse event reporting and device registries to facilitate improved signal detection</a:t>
            </a:r>
          </a:p>
          <a:p>
            <a:pPr>
              <a:lnSpc>
                <a:spcPct val="90000"/>
              </a:lnSpc>
              <a:buClr>
                <a:schemeClr val="bg2">
                  <a:lumMod val="75000"/>
                </a:schemeClr>
              </a:buClr>
              <a:defRPr/>
            </a:pPr>
            <a:endParaRPr lang="en-US" sz="2200" dirty="0" smtClean="0">
              <a:cs typeface="Arial"/>
            </a:endParaRPr>
          </a:p>
          <a:p>
            <a:pPr>
              <a:lnSpc>
                <a:spcPct val="90000"/>
              </a:lnSpc>
              <a:buClr>
                <a:schemeClr val="bg2">
                  <a:lumMod val="75000"/>
                </a:schemeClr>
              </a:buClr>
              <a:defRPr/>
            </a:pPr>
            <a:r>
              <a:rPr lang="en-US" sz="2200" dirty="0" smtClean="0">
                <a:cs typeface="Arial"/>
              </a:rPr>
              <a:t>Integration into Electronic Health Records</a:t>
            </a:r>
          </a:p>
          <a:p>
            <a:pPr>
              <a:lnSpc>
                <a:spcPct val="90000"/>
              </a:lnSpc>
              <a:buClr>
                <a:schemeClr val="bg2">
                  <a:lumMod val="75000"/>
                </a:schemeClr>
              </a:buClr>
              <a:defRPr/>
            </a:pPr>
            <a:endParaRPr lang="en-US" sz="2200" dirty="0" smtClean="0">
              <a:cs typeface="Arial"/>
            </a:endParaRPr>
          </a:p>
          <a:p>
            <a:pPr>
              <a:lnSpc>
                <a:spcPct val="90000"/>
              </a:lnSpc>
              <a:buClr>
                <a:schemeClr val="bg2">
                  <a:lumMod val="75000"/>
                </a:schemeClr>
              </a:buClr>
              <a:defRPr/>
            </a:pPr>
            <a:r>
              <a:rPr lang="en-US" sz="2200" dirty="0" smtClean="0">
                <a:cs typeface="Arial"/>
              </a:rPr>
              <a:t>An easily accessible source of device information for patients and clinicians</a:t>
            </a:r>
          </a:p>
          <a:p>
            <a:pPr>
              <a:lnSpc>
                <a:spcPct val="90000"/>
              </a:lnSpc>
              <a:buFont typeface="Georgia" pitchFamily="18" charset="0"/>
              <a:buChar char="-"/>
              <a:defRPr/>
            </a:pPr>
            <a:endParaRPr lang="en-US" sz="2200" dirty="0" smtClean="0">
              <a:cs typeface="Arial"/>
            </a:endParaRPr>
          </a:p>
          <a:p>
            <a:pPr marL="45720" indent="0">
              <a:buFontTx/>
              <a:buNone/>
              <a:defRPr/>
            </a:pPr>
            <a:endParaRPr lang="en-US" sz="2200" dirty="0" smtClean="0">
              <a:cs typeface="Arial"/>
            </a:endParaRPr>
          </a:p>
          <a:p>
            <a:pPr>
              <a:buFont typeface="Georgia" pitchFamily="18" charset="0"/>
              <a:buChar char="-"/>
              <a:defRPr/>
            </a:pPr>
            <a:endParaRPr lang="en-US" sz="2200" dirty="0" smtClean="0">
              <a:cs typeface="Arial"/>
            </a:endParaRPr>
          </a:p>
          <a:p>
            <a:pPr lvl="1">
              <a:lnSpc>
                <a:spcPct val="90000"/>
              </a:lnSpc>
              <a:buClr>
                <a:schemeClr val="bg2">
                  <a:lumMod val="75000"/>
                </a:schemeClr>
              </a:buClr>
              <a:buFont typeface="Georgia" pitchFamily="18" charset="0"/>
              <a:buChar char="-"/>
              <a:defRPr/>
            </a:pPr>
            <a:endParaRPr lang="en-US" sz="2200" dirty="0" smtClean="0">
              <a:cs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DDC9940E-C21F-4A3A-9BB7-AE58D6338040}" type="slidenum">
              <a:rPr lang="en-US" altLang="en-US" sz="1400"/>
              <a:pPr algn="r" eaLnBrk="1" hangingPunct="1">
                <a:spcBef>
                  <a:spcPct val="0"/>
                </a:spcBef>
                <a:buFontTx/>
                <a:buNone/>
              </a:pPr>
              <a:t>40</a:t>
            </a:fld>
            <a:endParaRPr lang="en-US" altLang="en-US" sz="1400"/>
          </a:p>
        </p:txBody>
      </p:sp>
      <p:sp>
        <p:nvSpPr>
          <p:cNvPr id="41987" name="Title 1"/>
          <p:cNvSpPr txBox="1">
            <a:spLocks/>
          </p:cNvSpPr>
          <p:nvPr/>
        </p:nvSpPr>
        <p:spPr bwMode="auto">
          <a:xfrm>
            <a:off x="304800" y="762000"/>
            <a:ext cx="85344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FDA UDI Help Desk</a:t>
            </a:r>
          </a:p>
        </p:txBody>
      </p:sp>
      <p:sp>
        <p:nvSpPr>
          <p:cNvPr id="4" name="Content Placeholder 2"/>
          <p:cNvSpPr txBox="1">
            <a:spLocks/>
          </p:cNvSpPr>
          <p:nvPr/>
        </p:nvSpPr>
        <p:spPr>
          <a:xfrm>
            <a:off x="304800" y="1371600"/>
            <a:ext cx="8534400" cy="5181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defRPr/>
            </a:pPr>
            <a:r>
              <a:rPr lang="en-US" sz="2200" dirty="0" smtClean="0">
                <a:cs typeface="Arial"/>
              </a:rPr>
              <a:t>Submit question via the web, </a:t>
            </a:r>
            <a:r>
              <a:rPr lang="en-US" sz="2200" dirty="0" smtClean="0">
                <a:cs typeface="Arial"/>
                <a:hlinkClick r:id="rId2"/>
              </a:rPr>
              <a:t>www.fda.gov/udi</a:t>
            </a:r>
            <a:endParaRPr lang="en-US" sz="2200" dirty="0" smtClean="0">
              <a:cs typeface="Arial"/>
            </a:endParaRPr>
          </a:p>
          <a:p>
            <a:pPr>
              <a:defRPr/>
            </a:pPr>
            <a:r>
              <a:rPr lang="en-US" sz="2200" dirty="0" smtClean="0">
                <a:cs typeface="Arial"/>
              </a:rPr>
              <a:t>Please complete all fields on the web form!</a:t>
            </a:r>
          </a:p>
          <a:p>
            <a:pPr>
              <a:defRPr/>
            </a:pPr>
            <a:endParaRPr lang="en-US" sz="2200" dirty="0" smtClean="0">
              <a:cs typeface="Arial"/>
            </a:endParaRPr>
          </a:p>
          <a:p>
            <a:pPr marL="0" indent="0">
              <a:buFontTx/>
              <a:buNone/>
              <a:defRPr/>
            </a:pPr>
            <a:endParaRPr lang="en-US" sz="2200" dirty="0">
              <a:cs typeface="Aria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286000"/>
            <a:ext cx="9144000" cy="4572000"/>
          </a:xfrm>
          <a:prstGeom prst="rect">
            <a:avLst/>
          </a:prstGeom>
          <a:noFill/>
          <a:ln w="9525">
            <a:solidFill>
              <a:schemeClr val="bg2"/>
            </a:solidFill>
            <a:miter lim="800000"/>
            <a:headEnd/>
            <a:tailEnd/>
          </a:ln>
          <a:effectLst>
            <a:innerShdw blurRad="63500" dist="50800" dir="5400000">
              <a:prstClr val="black">
                <a:alpha val="50000"/>
              </a:prstClr>
            </a:innerShdw>
          </a:effectLst>
          <a:extLst>
            <a:ext uri="{909E8E84-426E-40DD-AFC4-6F175D3DCCD1}">
              <a14:hiddenFill xmlns:a14="http://schemas.microsoft.com/office/drawing/2010/main">
                <a:solidFill>
                  <a:schemeClr val="accent1"/>
                </a:solidFill>
              </a14:hiddenFill>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6CC27EE5-023C-4D80-944C-A0532E36AA30}" type="slidenum">
              <a:rPr lang="en-US" altLang="en-US" sz="1400"/>
              <a:pPr algn="r" eaLnBrk="1" hangingPunct="1">
                <a:spcBef>
                  <a:spcPct val="0"/>
                </a:spcBef>
                <a:buFontTx/>
                <a:buNone/>
              </a:pPr>
              <a:t>41</a:t>
            </a:fld>
            <a:endParaRPr lang="en-US" altLang="en-US" sz="1400"/>
          </a:p>
        </p:txBody>
      </p:sp>
      <p:sp>
        <p:nvSpPr>
          <p:cNvPr id="43011" name="Title 1"/>
          <p:cNvSpPr txBox="1">
            <a:spLocks/>
          </p:cNvSpPr>
          <p:nvPr/>
        </p:nvSpPr>
        <p:spPr bwMode="auto">
          <a:xfrm>
            <a:off x="304800" y="9144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FDA UDI Help Desk</a:t>
            </a:r>
          </a:p>
        </p:txBody>
      </p:sp>
      <p:sp>
        <p:nvSpPr>
          <p:cNvPr id="43012" name="Content Placeholder 2"/>
          <p:cNvSpPr txBox="1">
            <a:spLocks/>
          </p:cNvSpPr>
          <p:nvPr/>
        </p:nvSpPr>
        <p:spPr bwMode="auto">
          <a:xfrm>
            <a:off x="304800" y="1676400"/>
            <a:ext cx="8534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r>
              <a:rPr lang="en-US" altLang="en-US" sz="2200"/>
              <a:t>Question becomes a “case” in help desk tool</a:t>
            </a:r>
          </a:p>
          <a:p>
            <a:r>
              <a:rPr lang="en-US" altLang="en-US" sz="2200"/>
              <a:t>Response will be sent to the email you provide</a:t>
            </a:r>
          </a:p>
          <a:p>
            <a:pPr lvl="1"/>
            <a:r>
              <a:rPr lang="en-US" altLang="en-US" sz="2200"/>
              <a:t>Ask follow-up questions by responding to the email, will append the “case”</a:t>
            </a:r>
          </a:p>
          <a:p>
            <a:r>
              <a:rPr lang="en-US" altLang="en-US" sz="2200"/>
              <a:t>Please ensure you can receive emails from help desk – check your spam folder</a:t>
            </a:r>
          </a:p>
          <a:p>
            <a:pPr>
              <a:buFontTx/>
              <a:buNone/>
            </a:pPr>
            <a:endParaRPr lang="en-US" altLang="en-US" sz="2200"/>
          </a:p>
          <a:p>
            <a:endParaRPr lang="en-US" altLang="en-US" sz="22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4DD714BB-7C55-4CD1-896F-B1DD98DAA815}" type="slidenum">
              <a:rPr lang="en-US" altLang="en-US" sz="1400"/>
              <a:pPr algn="r" eaLnBrk="1" hangingPunct="1">
                <a:spcBef>
                  <a:spcPct val="0"/>
                </a:spcBef>
                <a:buFontTx/>
                <a:buNone/>
              </a:pPr>
              <a:t>42</a:t>
            </a:fld>
            <a:endParaRPr lang="en-US" altLang="en-US" sz="1400"/>
          </a:p>
        </p:txBody>
      </p:sp>
      <p:pic>
        <p:nvPicPr>
          <p:cNvPr id="44035"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206500"/>
            <a:ext cx="9144000" cy="473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108075"/>
            <a:ext cx="9144000" cy="464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algn="ctr"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algn="ctr"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algn="ctr"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algn="ctr"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63E27F6F-138E-437C-ACAC-64FE20675935}" type="slidenum">
              <a:rPr lang="en-US" altLang="en-US"/>
              <a:pPr eaLnBrk="1" hangingPunct="1"/>
              <a:t>43</a:t>
            </a:fld>
            <a:endParaRPr lang="en-US" altLang="en-US"/>
          </a:p>
        </p:txBody>
      </p:sp>
      <p:sp>
        <p:nvSpPr>
          <p:cNvPr id="45059" name="Rectangle 2"/>
          <p:cNvSpPr>
            <a:spLocks noChangeArrowheads="1"/>
          </p:cNvSpPr>
          <p:nvPr/>
        </p:nvSpPr>
        <p:spPr bwMode="auto">
          <a:xfrm>
            <a:off x="322263" y="1066800"/>
            <a:ext cx="8669337" cy="507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algn="ctr"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algn="ctr"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algn="ctr"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algn="ctr" eaLnBrk="0" fontAlgn="base" hangingPunct="0">
              <a:spcBef>
                <a:spcPct val="0"/>
              </a:spcBef>
              <a:spcAft>
                <a:spcPct val="0"/>
              </a:spcAft>
              <a:defRPr>
                <a:solidFill>
                  <a:schemeClr val="tx1"/>
                </a:solidFill>
                <a:latin typeface="Arial" charset="0"/>
                <a:ea typeface="ＭＳ Ｐゴシック" pitchFamily="34" charset="-128"/>
              </a:defRPr>
            </a:lvl9pPr>
          </a:lstStyle>
          <a:p>
            <a:pPr algn="l" eaLnBrk="1" hangingPunct="1"/>
            <a:r>
              <a:rPr lang="en-US" altLang="en-US"/>
              <a:t>UDI Compliance Dates</a:t>
            </a:r>
          </a:p>
          <a:p>
            <a:pPr algn="l" eaLnBrk="1" hangingPunct="1"/>
            <a:endParaRPr lang="en-US" altLang="en-US"/>
          </a:p>
          <a:p>
            <a:pPr algn="l" eaLnBrk="1" hangingPunct="1"/>
            <a:r>
              <a:rPr lang="en-US" altLang="en-US" b="1"/>
              <a:t>September 24, 2014 </a:t>
            </a:r>
            <a:r>
              <a:rPr lang="en-US" altLang="en-US"/>
              <a:t>	- Class III devices, incl. class III stand alone software </a:t>
            </a:r>
          </a:p>
          <a:p>
            <a:pPr algn="l" eaLnBrk="1" hangingPunct="1"/>
            <a:r>
              <a:rPr lang="en-US" altLang="en-US"/>
              <a:t>			- Devices licensed under the PHS Act </a:t>
            </a:r>
          </a:p>
          <a:p>
            <a:pPr algn="l" eaLnBrk="1" hangingPunct="1"/>
            <a:r>
              <a:rPr lang="en-US" altLang="en-US" b="1"/>
              <a:t>September 24, 2015</a:t>
            </a:r>
            <a:r>
              <a:rPr lang="en-US" altLang="en-US"/>
              <a:t>	- Implantable, life-supporting and life-sustaining 				(I/LS/LS) devices, incl. stand alone software </a:t>
            </a:r>
          </a:p>
          <a:p>
            <a:pPr algn="l" eaLnBrk="1" hangingPunct="1"/>
            <a:r>
              <a:rPr lang="en-US" altLang="en-US"/>
              <a:t>			-  Direct Marking of I/LS/LS for certain intended uses </a:t>
            </a:r>
          </a:p>
          <a:p>
            <a:pPr algn="l" eaLnBrk="1" hangingPunct="1"/>
            <a:endParaRPr lang="en-US" altLang="en-US"/>
          </a:p>
          <a:p>
            <a:pPr algn="l" eaLnBrk="1" hangingPunct="1"/>
            <a:r>
              <a:rPr lang="en-US" altLang="en-US" b="1"/>
              <a:t>September 24, 2016 </a:t>
            </a:r>
            <a:r>
              <a:rPr lang="en-US" altLang="en-US"/>
              <a:t>	- Class II devices </a:t>
            </a:r>
          </a:p>
          <a:p>
            <a:pPr algn="l" eaLnBrk="1" hangingPunct="1"/>
            <a:r>
              <a:rPr lang="en-US" altLang="en-US"/>
              <a:t> 			- Direct Marking for class III devices and devices 				licensed under the PHS Act, for certain intended uses </a:t>
            </a:r>
          </a:p>
          <a:p>
            <a:pPr algn="l" eaLnBrk="1" hangingPunct="1"/>
            <a:endParaRPr lang="en-US" altLang="en-US"/>
          </a:p>
          <a:p>
            <a:pPr algn="l" eaLnBrk="1" hangingPunct="1"/>
            <a:r>
              <a:rPr lang="en-US" altLang="en-US" b="1"/>
              <a:t>September 24, 2018 </a:t>
            </a:r>
            <a:r>
              <a:rPr lang="en-US" altLang="en-US"/>
              <a:t>	-  Class I devices and devices not classified class I, II, III </a:t>
            </a:r>
          </a:p>
          <a:p>
            <a:pPr algn="l" eaLnBrk="1" hangingPunct="1"/>
            <a:r>
              <a:rPr lang="en-US" altLang="en-US"/>
              <a:t>			- Direct Marking of class II devices for certain intended 				uses </a:t>
            </a:r>
          </a:p>
          <a:p>
            <a:pPr algn="l" eaLnBrk="1" hangingPunct="1"/>
            <a:endParaRPr lang="en-US" altLang="en-US"/>
          </a:p>
          <a:p>
            <a:pPr algn="l" eaLnBrk="1" hangingPunct="1"/>
            <a:r>
              <a:rPr lang="en-US" altLang="en-US" b="1"/>
              <a:t>September 24, 2020 </a:t>
            </a:r>
            <a:r>
              <a:rPr lang="en-US" altLang="en-US"/>
              <a:t>	- Direct Marking of class I devices and devices not 				classified into class I, II or III, for certain intended uses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2"/>
          <p:cNvSpPr>
            <a:spLocks noGrp="1"/>
          </p:cNvSpPr>
          <p:nvPr>
            <p:ph type="title"/>
          </p:nvPr>
        </p:nvSpPr>
        <p:spPr/>
        <p:txBody>
          <a:bodyPr/>
          <a:lstStyle/>
          <a:p>
            <a:r>
              <a:rPr lang="en-US" altLang="en-US" smtClean="0">
                <a:ea typeface="ＭＳ Ｐゴシック" pitchFamily="34" charset="-128"/>
              </a:rPr>
              <a:t>Questions	</a:t>
            </a:r>
          </a:p>
        </p:txBody>
      </p:sp>
      <p:sp>
        <p:nvSpPr>
          <p:cNvPr id="46083" name="Content Placeholder 3"/>
          <p:cNvSpPr>
            <a:spLocks noGrp="1"/>
          </p:cNvSpPr>
          <p:nvPr>
            <p:ph idx="1"/>
          </p:nvPr>
        </p:nvSpPr>
        <p:spPr>
          <a:xfrm>
            <a:off x="609600" y="1981200"/>
            <a:ext cx="8229600" cy="4525963"/>
          </a:xfrm>
        </p:spPr>
        <p:txBody>
          <a:bodyPr/>
          <a:lstStyle/>
          <a:p>
            <a:r>
              <a:rPr lang="en-US" altLang="en-US" smtClean="0">
                <a:ea typeface="ＭＳ Ｐゴシック" pitchFamily="34" charset="-128"/>
              </a:rPr>
              <a:t>Any Questions?</a:t>
            </a:r>
          </a:p>
        </p:txBody>
      </p:sp>
      <p:sp>
        <p:nvSpPr>
          <p:cNvPr id="46084"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algn="ctr"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algn="ctr"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algn="ctr"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algn="ctr"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361C4C02-7238-4D3B-9270-8821DB1091F0}" type="slidenum">
              <a:rPr lang="en-US" altLang="en-US"/>
              <a:pPr eaLnBrk="1" hangingPunct="1"/>
              <a:t>44</a:t>
            </a:fld>
            <a:endParaRPr lang="en-US" altLang="en-US"/>
          </a:p>
        </p:txBody>
      </p:sp>
      <p:pic>
        <p:nvPicPr>
          <p:cNvPr id="46085" name="Picture 2" descr="C:\Users\Behnaz.Minaei\AppData\Local\Microsoft\Windows\Temporary Internet Files\Content.IE5\H7ZC7G2E\MP90044870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3048000"/>
            <a:ext cx="27813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F64F67F5-003C-4652-B21A-ED41FCCBF3BA}" type="slidenum">
              <a:rPr lang="en-US" altLang="en-US" sz="1400"/>
              <a:pPr algn="r" eaLnBrk="1" hangingPunct="1">
                <a:spcBef>
                  <a:spcPct val="0"/>
                </a:spcBef>
                <a:buFontTx/>
                <a:buNone/>
              </a:pPr>
              <a:t>5</a:t>
            </a:fld>
            <a:endParaRPr lang="en-US" altLang="en-US" sz="1400"/>
          </a:p>
        </p:txBody>
      </p:sp>
      <p:pic>
        <p:nvPicPr>
          <p:cNvPr id="6147" name="Picture 2" descr="UDI(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43000"/>
            <a:ext cx="91440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3F2BA7BD-BC4B-43B2-A771-BF9EF77E0E7F}" type="slidenum">
              <a:rPr lang="en-US" altLang="en-US" sz="1400"/>
              <a:pPr algn="r" eaLnBrk="1" hangingPunct="1">
                <a:spcBef>
                  <a:spcPct val="0"/>
                </a:spcBef>
                <a:buFontTx/>
                <a:buNone/>
              </a:pPr>
              <a:t>6</a:t>
            </a:fld>
            <a:endParaRPr lang="en-US" altLang="en-US" sz="1400"/>
          </a:p>
        </p:txBody>
      </p:sp>
      <p:sp>
        <p:nvSpPr>
          <p:cNvPr id="7171" name="Title 1"/>
          <p:cNvSpPr txBox="1">
            <a:spLocks/>
          </p:cNvSpPr>
          <p:nvPr/>
        </p:nvSpPr>
        <p:spPr bwMode="auto">
          <a:xfrm>
            <a:off x="304800" y="9906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Establishing the UDI System </a:t>
            </a:r>
          </a:p>
        </p:txBody>
      </p:sp>
      <p:sp>
        <p:nvSpPr>
          <p:cNvPr id="7172" name="Content Placeholder 2"/>
          <p:cNvSpPr txBox="1">
            <a:spLocks/>
          </p:cNvSpPr>
          <p:nvPr/>
        </p:nvSpPr>
        <p:spPr bwMode="auto">
          <a:xfrm>
            <a:off x="304800" y="1828800"/>
            <a:ext cx="85344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buFontTx/>
              <a:buNone/>
            </a:pPr>
            <a:r>
              <a:rPr lang="en-US" altLang="en-US" sz="2200" b="1"/>
              <a:t>Step 1  </a:t>
            </a:r>
            <a:r>
              <a:rPr lang="en-US" altLang="en-US" sz="2200"/>
              <a:t>Develop a standardized system to create unique device identifiers (UDI).</a:t>
            </a:r>
          </a:p>
          <a:p>
            <a:pPr>
              <a:buFontTx/>
              <a:buNone/>
            </a:pPr>
            <a:endParaRPr lang="en-US" altLang="en-US" sz="2200"/>
          </a:p>
          <a:p>
            <a:pPr>
              <a:buFontTx/>
              <a:buNone/>
            </a:pPr>
            <a:r>
              <a:rPr lang="en-US" altLang="en-US" sz="2200" b="1"/>
              <a:t>Key Players </a:t>
            </a:r>
          </a:p>
          <a:p>
            <a:pPr>
              <a:buFontTx/>
              <a:buNone/>
            </a:pPr>
            <a:endParaRPr lang="en-US" altLang="en-US" sz="2200"/>
          </a:p>
          <a:p>
            <a:pPr>
              <a:buFontTx/>
              <a:buNone/>
            </a:pPr>
            <a:r>
              <a:rPr lang="en-US" altLang="en-US" sz="2200"/>
              <a:t>FDA  accredits the Issuing Agencies</a:t>
            </a:r>
          </a:p>
          <a:p>
            <a:pPr>
              <a:buFontTx/>
              <a:buNone/>
            </a:pPr>
            <a:r>
              <a:rPr lang="en-US" altLang="en-US" sz="2200"/>
              <a:t>	--GS1, HIBCC, ICCBBA accredited</a:t>
            </a:r>
          </a:p>
          <a:p>
            <a:pPr>
              <a:buFontTx/>
              <a:buNone/>
            </a:pPr>
            <a:endParaRPr lang="en-US" altLang="en-US" sz="2200"/>
          </a:p>
          <a:p>
            <a:pPr>
              <a:buFontTx/>
              <a:buNone/>
            </a:pPr>
            <a:r>
              <a:rPr lang="en-US" altLang="en-US" sz="2200"/>
              <a:t>Issuing Agencies operate systems to issue UDIs according to ISO 15459</a:t>
            </a:r>
          </a:p>
          <a:p>
            <a:pPr>
              <a:buFontTx/>
              <a:buNone/>
            </a:pPr>
            <a:endParaRPr lang="en-US" altLang="en-US" sz="2200"/>
          </a:p>
          <a:p>
            <a:pPr>
              <a:buFontTx/>
              <a:buNone/>
            </a:pPr>
            <a:r>
              <a:rPr lang="en-US" altLang="en-US" sz="2200"/>
              <a:t>Labelers select Issuing Agencies to work with</a:t>
            </a:r>
          </a:p>
          <a:p>
            <a:pPr>
              <a:buFontTx/>
              <a:buNone/>
            </a:pPr>
            <a:endParaRPr lang="en-US" altLang="en-US" sz="2200">
              <a:ea typeface="Microsoft YaHei" pitchFamily="34" charset="-122"/>
            </a:endParaRPr>
          </a:p>
          <a:p>
            <a:pPr>
              <a:buFontTx/>
              <a:buNone/>
            </a:pPr>
            <a:r>
              <a:rPr lang="en-US" altLang="en-US" sz="2200"/>
              <a:t> </a:t>
            </a:r>
          </a:p>
          <a:p>
            <a:pPr>
              <a:buFontTx/>
              <a:buNone/>
            </a:pPr>
            <a:endParaRPr lang="en-US" altLang="en-US" sz="22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DD1F0468-B5B8-48B9-98C1-E310E6950BB7}" type="slidenum">
              <a:rPr lang="en-US" altLang="en-US" sz="1400"/>
              <a:pPr algn="r" eaLnBrk="1" hangingPunct="1">
                <a:spcBef>
                  <a:spcPct val="0"/>
                </a:spcBef>
                <a:buFontTx/>
                <a:buNone/>
              </a:pPr>
              <a:t>7</a:t>
            </a:fld>
            <a:endParaRPr lang="en-US" altLang="en-US" sz="1400"/>
          </a:p>
        </p:txBody>
      </p:sp>
      <p:sp>
        <p:nvSpPr>
          <p:cNvPr id="8195" name="Title 1"/>
          <p:cNvSpPr txBox="1">
            <a:spLocks/>
          </p:cNvSpPr>
          <p:nvPr/>
        </p:nvSpPr>
        <p:spPr bwMode="auto">
          <a:xfrm>
            <a:off x="304800" y="11430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Establishing the UDI System </a:t>
            </a:r>
          </a:p>
        </p:txBody>
      </p:sp>
      <p:sp>
        <p:nvSpPr>
          <p:cNvPr id="8196" name="Content Placeholder 2"/>
          <p:cNvSpPr txBox="1">
            <a:spLocks/>
          </p:cNvSpPr>
          <p:nvPr/>
        </p:nvSpPr>
        <p:spPr bwMode="auto">
          <a:xfrm>
            <a:off x="304800" y="1981200"/>
            <a:ext cx="85344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buFontTx/>
              <a:buNone/>
            </a:pPr>
            <a:r>
              <a:rPr lang="en-US" altLang="en-US" sz="2200" b="1"/>
              <a:t>Step 2  </a:t>
            </a:r>
            <a:r>
              <a:rPr lang="en-US" altLang="en-US" sz="2200"/>
              <a:t>Place the UDI in human readable (Plain Text) and machine readable (AIDC) formats on label and packaging, and for certain devices, on the device itself.</a:t>
            </a:r>
          </a:p>
          <a:p>
            <a:pPr>
              <a:buFontTx/>
              <a:buNone/>
            </a:pPr>
            <a:endParaRPr lang="en-US" altLang="en-US" sz="2200" b="1"/>
          </a:p>
          <a:p>
            <a:pPr>
              <a:buFontTx/>
              <a:buNone/>
            </a:pPr>
            <a:r>
              <a:rPr lang="en-US" altLang="en-US" sz="2200" b="1"/>
              <a:t>Key Players</a:t>
            </a:r>
          </a:p>
          <a:p>
            <a:pPr>
              <a:buFontTx/>
              <a:buNone/>
            </a:pPr>
            <a:r>
              <a:rPr lang="en-US" altLang="en-US" sz="2200" b="1"/>
              <a:t> </a:t>
            </a:r>
          </a:p>
          <a:p>
            <a:pPr>
              <a:buFontTx/>
              <a:buNone/>
            </a:pPr>
            <a:endParaRPr lang="en-US" altLang="en-US" sz="2200"/>
          </a:p>
          <a:p>
            <a:pPr>
              <a:buFontTx/>
              <a:buNone/>
            </a:pPr>
            <a:r>
              <a:rPr lang="en-US" altLang="en-US" sz="2200"/>
              <a:t>Labelers  –        Label with intent to commercially distribute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7D0D5906-AD20-4AE0-8905-DACDD3E9E7DC}" type="slidenum">
              <a:rPr lang="en-US" altLang="en-US" sz="1400"/>
              <a:pPr algn="r" eaLnBrk="1" hangingPunct="1">
                <a:spcBef>
                  <a:spcPct val="0"/>
                </a:spcBef>
                <a:buFontTx/>
                <a:buNone/>
              </a:pPr>
              <a:t>8</a:t>
            </a:fld>
            <a:endParaRPr lang="en-US" altLang="en-US" sz="1400"/>
          </a:p>
        </p:txBody>
      </p:sp>
      <p:sp>
        <p:nvSpPr>
          <p:cNvPr id="9219" name="Title 1"/>
          <p:cNvSpPr txBox="1">
            <a:spLocks/>
          </p:cNvSpPr>
          <p:nvPr/>
        </p:nvSpPr>
        <p:spPr bwMode="auto">
          <a:xfrm>
            <a:off x="304800" y="9906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Establishing the UDI System </a:t>
            </a:r>
          </a:p>
        </p:txBody>
      </p:sp>
      <p:sp>
        <p:nvSpPr>
          <p:cNvPr id="9220" name="Content Placeholder 2"/>
          <p:cNvSpPr txBox="1">
            <a:spLocks/>
          </p:cNvSpPr>
          <p:nvPr/>
        </p:nvSpPr>
        <p:spPr bwMode="auto">
          <a:xfrm>
            <a:off x="304800" y="1905000"/>
            <a:ext cx="8534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buFontTx/>
              <a:buNone/>
            </a:pPr>
            <a:r>
              <a:rPr lang="en-US" altLang="en-US" sz="2200" b="1"/>
              <a:t>Step 3  </a:t>
            </a:r>
            <a:r>
              <a:rPr lang="en-US" altLang="en-US" sz="2200"/>
              <a:t>Create, maintain, and use the UDI Database (GUDID).</a:t>
            </a:r>
          </a:p>
          <a:p>
            <a:pPr>
              <a:buFontTx/>
              <a:buNone/>
            </a:pPr>
            <a:endParaRPr lang="en-US" altLang="en-US" sz="2200"/>
          </a:p>
          <a:p>
            <a:pPr>
              <a:buFontTx/>
              <a:buNone/>
            </a:pPr>
            <a:r>
              <a:rPr lang="en-US" altLang="en-US" sz="2200" b="1"/>
              <a:t>Key Players </a:t>
            </a:r>
          </a:p>
          <a:p>
            <a:pPr>
              <a:buFontTx/>
              <a:buNone/>
            </a:pPr>
            <a:endParaRPr lang="en-US" altLang="en-US" sz="2200"/>
          </a:p>
          <a:p>
            <a:pPr>
              <a:buFontTx/>
              <a:buNone/>
            </a:pPr>
            <a:r>
              <a:rPr lang="en-US" altLang="en-US" sz="2200"/>
              <a:t>FDA creates and maintains GUDID</a:t>
            </a:r>
          </a:p>
          <a:p>
            <a:pPr>
              <a:buFontTx/>
              <a:buNone/>
            </a:pPr>
            <a:endParaRPr lang="en-US" altLang="en-US" sz="2200"/>
          </a:p>
          <a:p>
            <a:pPr>
              <a:buFontTx/>
              <a:buNone/>
            </a:pPr>
            <a:r>
              <a:rPr lang="en-US" altLang="en-US" sz="2200"/>
              <a:t>Labelers enter data into GUDID</a:t>
            </a:r>
          </a:p>
          <a:p>
            <a:pPr>
              <a:buFontTx/>
              <a:buNone/>
            </a:pPr>
            <a:endParaRPr lang="en-US" altLang="en-US" sz="2200"/>
          </a:p>
          <a:p>
            <a:pPr>
              <a:buFontTx/>
              <a:buNone/>
            </a:pPr>
            <a:r>
              <a:rPr lang="en-US" altLang="en-US" sz="2200"/>
              <a:t>Public access data in the GUDID</a:t>
            </a:r>
          </a:p>
          <a:p>
            <a:pPr>
              <a:buFontTx/>
              <a:buNone/>
            </a:pPr>
            <a:endParaRPr lang="en-US" altLang="en-US" sz="22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r" eaLnBrk="1" hangingPunct="1">
              <a:spcBef>
                <a:spcPct val="0"/>
              </a:spcBef>
              <a:buFontTx/>
              <a:buNone/>
            </a:pPr>
            <a:fld id="{E792E2FD-8EEF-4E9D-BEA3-29EB9C636717}" type="slidenum">
              <a:rPr lang="en-US" altLang="en-US" sz="1400"/>
              <a:pPr algn="r" eaLnBrk="1" hangingPunct="1">
                <a:spcBef>
                  <a:spcPct val="0"/>
                </a:spcBef>
                <a:buFontTx/>
                <a:buNone/>
              </a:pPr>
              <a:t>9</a:t>
            </a:fld>
            <a:endParaRPr lang="en-US" altLang="en-US" sz="1400"/>
          </a:p>
        </p:txBody>
      </p:sp>
      <p:sp>
        <p:nvSpPr>
          <p:cNvPr id="10243" name="Title 2"/>
          <p:cNvSpPr txBox="1">
            <a:spLocks/>
          </p:cNvSpPr>
          <p:nvPr/>
        </p:nvSpPr>
        <p:spPr bwMode="auto">
          <a:xfrm>
            <a:off x="304800" y="990600"/>
            <a:ext cx="8534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lgn="ctr">
              <a:spcBef>
                <a:spcPct val="0"/>
              </a:spcBef>
              <a:buFontTx/>
              <a:buNone/>
            </a:pPr>
            <a:r>
              <a:rPr lang="en-US" altLang="en-US" sz="3400" b="1">
                <a:solidFill>
                  <a:schemeClr val="tx2"/>
                </a:solidFill>
              </a:rPr>
              <a:t>UDI = Unique Device Identifier</a:t>
            </a:r>
          </a:p>
        </p:txBody>
      </p:sp>
      <p:sp>
        <p:nvSpPr>
          <p:cNvPr id="10244" name="Content Placeholder 3"/>
          <p:cNvSpPr txBox="1">
            <a:spLocks/>
          </p:cNvSpPr>
          <p:nvPr/>
        </p:nvSpPr>
        <p:spPr bwMode="auto">
          <a:xfrm>
            <a:off x="304800" y="1752600"/>
            <a:ext cx="86868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Char char="•"/>
              <a:defRPr sz="3200">
                <a:solidFill>
                  <a:schemeClr val="tx1"/>
                </a:solidFill>
                <a:latin typeface="Arial" charset="0"/>
                <a:ea typeface="ＭＳ Ｐゴシック" pitchFamily="34" charset="-128"/>
              </a:defRPr>
            </a:lvl1pPr>
            <a:lvl2pPr marL="742950" indent="-285750" algn="l" eaLnBrk="0" hangingPunct="0">
              <a:spcBef>
                <a:spcPct val="20000"/>
              </a:spcBef>
              <a:buChar char="–"/>
              <a:defRPr sz="2800">
                <a:solidFill>
                  <a:schemeClr val="tx1"/>
                </a:solidFill>
                <a:latin typeface="Arial" charset="0"/>
                <a:ea typeface="ＭＳ Ｐゴシック" pitchFamily="34" charset="-128"/>
              </a:defRPr>
            </a:lvl2pPr>
            <a:lvl3pPr marL="1143000" indent="-228600" algn="l" eaLnBrk="0" hangingPunct="0">
              <a:spcBef>
                <a:spcPct val="20000"/>
              </a:spcBef>
              <a:buChar char="•"/>
              <a:defRPr sz="2400">
                <a:solidFill>
                  <a:schemeClr val="tx1"/>
                </a:solidFill>
                <a:latin typeface="Arial" charset="0"/>
                <a:ea typeface="ＭＳ Ｐゴシック" pitchFamily="34" charset="-128"/>
              </a:defRPr>
            </a:lvl3pPr>
            <a:lvl4pPr marL="1600200" indent="-228600" algn="l" eaLnBrk="0" hangingPunct="0">
              <a:spcBef>
                <a:spcPct val="20000"/>
              </a:spcBef>
              <a:buChar char="–"/>
              <a:defRPr sz="2000">
                <a:solidFill>
                  <a:schemeClr val="tx1"/>
                </a:solidFill>
                <a:latin typeface="Arial" charset="0"/>
                <a:ea typeface="ＭＳ Ｐゴシック" pitchFamily="34" charset="-128"/>
              </a:defRPr>
            </a:lvl4pPr>
            <a:lvl5pPr marL="2057400" indent="-228600" algn="l"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r>
              <a:rPr lang="en-US" altLang="en-US" sz="2200">
                <a:ea typeface="Microsoft YaHei" pitchFamily="34" charset="-122"/>
              </a:rPr>
              <a:t>Device Identifier(</a:t>
            </a:r>
            <a:r>
              <a:rPr lang="en-US" altLang="en-US" sz="2200" b="1">
                <a:ea typeface="Microsoft YaHei" pitchFamily="34" charset="-122"/>
              </a:rPr>
              <a:t>DI</a:t>
            </a:r>
            <a:r>
              <a:rPr lang="en-US" altLang="en-US" sz="2200">
                <a:ea typeface="Microsoft YaHei" pitchFamily="34" charset="-122"/>
              </a:rPr>
              <a:t>) + Production Identifier(s)(</a:t>
            </a:r>
            <a:r>
              <a:rPr lang="en-US" altLang="en-US" sz="2200" b="1">
                <a:ea typeface="Microsoft YaHei" pitchFamily="34" charset="-122"/>
              </a:rPr>
              <a:t>PI</a:t>
            </a:r>
            <a:r>
              <a:rPr lang="en-US" altLang="en-US" sz="2200">
                <a:ea typeface="Microsoft YaHei" pitchFamily="34" charset="-122"/>
              </a:rPr>
              <a:t>)</a:t>
            </a:r>
          </a:p>
          <a:p>
            <a:endParaRPr lang="en-US" altLang="en-US" sz="2200" b="1">
              <a:ea typeface="Microsoft YaHei" pitchFamily="34" charset="-122"/>
            </a:endParaRPr>
          </a:p>
          <a:p>
            <a:r>
              <a:rPr lang="en-US" altLang="en-US" sz="2200" b="1">
                <a:ea typeface="Microsoft YaHei" pitchFamily="34" charset="-122"/>
              </a:rPr>
              <a:t>DI</a:t>
            </a:r>
            <a:r>
              <a:rPr lang="en-US" altLang="en-US" sz="2200">
                <a:ea typeface="Microsoft YaHei" pitchFamily="34" charset="-122"/>
              </a:rPr>
              <a:t>= mandatory, fixed portion of a UDI that identifies the specific version or model of a device and the labeler of that device</a:t>
            </a:r>
            <a:endParaRPr lang="en-US" altLang="en-US" sz="2200" b="1">
              <a:ea typeface="Microsoft YaHei" pitchFamily="34" charset="-122"/>
            </a:endParaRPr>
          </a:p>
          <a:p>
            <a:r>
              <a:rPr lang="en-US" altLang="en-US" sz="2200" b="1">
                <a:ea typeface="Microsoft YaHei" pitchFamily="34" charset="-122"/>
              </a:rPr>
              <a:t>PI</a:t>
            </a:r>
            <a:r>
              <a:rPr lang="en-US" altLang="en-US" sz="2200">
                <a:ea typeface="Microsoft YaHei" pitchFamily="34" charset="-122"/>
              </a:rPr>
              <a:t>= a conditional, variable portion of a UDI that identifies one or more of the following when included on the label of the device:</a:t>
            </a:r>
          </a:p>
          <a:p>
            <a:pPr lvl="1"/>
            <a:r>
              <a:rPr lang="en-US" altLang="en-US" sz="2200">
                <a:ea typeface="Microsoft YaHei" pitchFamily="34" charset="-122"/>
              </a:rPr>
              <a:t>Lot or batch number</a:t>
            </a:r>
          </a:p>
          <a:p>
            <a:pPr lvl="1"/>
            <a:r>
              <a:rPr lang="en-US" altLang="en-US" sz="2200">
                <a:ea typeface="Microsoft YaHei" pitchFamily="34" charset="-122"/>
              </a:rPr>
              <a:t>Serial number </a:t>
            </a:r>
          </a:p>
          <a:p>
            <a:pPr lvl="1"/>
            <a:r>
              <a:rPr lang="en-US" altLang="en-US" sz="2200">
                <a:ea typeface="Microsoft YaHei" pitchFamily="34" charset="-122"/>
              </a:rPr>
              <a:t>Expiration date </a:t>
            </a:r>
          </a:p>
          <a:p>
            <a:pPr lvl="1"/>
            <a:r>
              <a:rPr lang="en-US" altLang="en-US" sz="2200">
                <a:ea typeface="Microsoft YaHei" pitchFamily="34" charset="-122"/>
              </a:rPr>
              <a:t>Manufacturing date</a:t>
            </a:r>
          </a:p>
          <a:p>
            <a:pPr lvl="1"/>
            <a:r>
              <a:rPr lang="en-US" altLang="en-US" sz="2200">
                <a:ea typeface="Microsoft YaHei" pitchFamily="34" charset="-122"/>
              </a:rPr>
              <a:t>For an HCT/P regulated as a device, the distinct identification code</a:t>
            </a:r>
          </a:p>
          <a:p>
            <a:endParaRPr lang="en-US" altLang="en-US" sz="2200"/>
          </a:p>
        </p:txBody>
      </p:sp>
    </p:spTree>
  </p:cSld>
  <p:clrMapOvr>
    <a:masterClrMapping/>
  </p:clrMapOvr>
</p:sld>
</file>

<file path=ppt/theme/theme1.xml><?xml version="1.0" encoding="utf-8"?>
<a:theme xmlns:a="http://schemas.openxmlformats.org/drawingml/2006/main" name="OSB 2013 Leadership Retreat Template treed for jcrowley (2)">
  <a:themeElements>
    <a:clrScheme name="OSB 2013 Leadership Retreat Template treed for jcrowle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SB 2013 Leadership Retreat Template treed for jcrowley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prstShdw prst="shdw17" dist="17961" dir="13500000">
            <a:schemeClr val="bg2"/>
          </a:prstShdw>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prstShdw prst="shdw17" dist="17961" dir="13500000">
            <a:schemeClr val="bg2"/>
          </a:prstShdw>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OSB 2013 Leadership Retreat Template treed for jcrowle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SB 2013 Leadership Retreat Template treed for jcrowley (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SB 2013 Leadership Retreat Template treed for jcrowley (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SB 2013 Leadership Retreat Template treed for jcrowley (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SB 2013 Leadership Retreat Template treed for jcrowley (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SB 2013 Leadership Retreat Template treed for jcrowley (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SB 2013 Leadership Retreat Template treed for jcrowley (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SB 2013 Leadership Retreat Template treed for jcrowley (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SB 2013 Leadership Retreat Template treed for jcrowley (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SB 2013 Leadership Retreat Template treed for jcrowley (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SB 2013 Leadership Retreat Template treed for jcrowley (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SB 2013 Leadership Retreat Template treed for jcrowley (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OSB 2013 Leadership Retreat Template treed for jcrowley (2)</Template>
  <TotalTime>5383</TotalTime>
  <Words>1459</Words>
  <Application>Microsoft Office PowerPoint</Application>
  <PresentationFormat>On-screen Show (4:3)</PresentationFormat>
  <Paragraphs>294</Paragraphs>
  <Slides>44</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44</vt:i4>
      </vt:variant>
    </vt:vector>
  </HeadingPairs>
  <TitlesOfParts>
    <vt:vector size="53" baseType="lpstr">
      <vt:lpstr>Arial</vt:lpstr>
      <vt:lpstr>ＭＳ Ｐゴシック</vt:lpstr>
      <vt:lpstr>Calibri</vt:lpstr>
      <vt:lpstr>Microsoft YaHei</vt:lpstr>
      <vt:lpstr>Georgia</vt:lpstr>
      <vt:lpstr>Lucida Sans Unicode</vt:lpstr>
      <vt:lpstr>Wingdings 2</vt:lpstr>
      <vt:lpstr>Courier New</vt:lpstr>
      <vt:lpstr>OSB 2013 Leadership Retreat Template treed for jcrowley (2)</vt:lpstr>
      <vt:lpstr>Unique Device Identifier (UDI)  - Overview 6/21/2014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 </vt:lpstr>
    </vt:vector>
  </TitlesOfParts>
  <Company>US FDA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GUDID Data Quality</dc:title>
  <dc:creator>Behnaz.Minaei</dc:creator>
  <cp:lastModifiedBy>Lupinetti, Patrick</cp:lastModifiedBy>
  <cp:revision>70</cp:revision>
  <dcterms:created xsi:type="dcterms:W3CDTF">2013-09-04T18:28:57Z</dcterms:created>
  <dcterms:modified xsi:type="dcterms:W3CDTF">2014-07-21T15:48:21Z</dcterms:modified>
</cp:coreProperties>
</file>